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1.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4.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5.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comments/modernComment_7FFFCC01_B80601AB.xml" ContentType="application/vnd.ms-powerpoint.comments+xml"/>
  <Override PartName="/ppt/comments/modernComment_13A_F314397B.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81E_7A945D8A.xml" ContentType="application/vnd.ms-powerpoint.comments+xml"/>
  <Override PartName="/ppt/notesSlides/notesSlide7.xml" ContentType="application/vnd.openxmlformats-officedocument.presentationml.notesSlide+xml"/>
  <Override PartName="/ppt/comments/modernComment_7FFFCC39_DFFB8426.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5"/>
    <p:sldMasterId id="2147483780" r:id="rId6"/>
    <p:sldMasterId id="2147483812" r:id="rId7"/>
    <p:sldMasterId id="2147483843" r:id="rId8"/>
    <p:sldMasterId id="2147483850" r:id="rId9"/>
  </p:sldMasterIdLst>
  <p:notesMasterIdLst>
    <p:notesMasterId r:id="rId104"/>
  </p:notesMasterIdLst>
  <p:handoutMasterIdLst>
    <p:handoutMasterId r:id="rId105"/>
  </p:handoutMasterIdLst>
  <p:sldIdLst>
    <p:sldId id="2049" r:id="rId10"/>
    <p:sldId id="2029" r:id="rId11"/>
    <p:sldId id="2079" r:id="rId12"/>
    <p:sldId id="2147470425" r:id="rId13"/>
    <p:sldId id="2145709861" r:id="rId14"/>
    <p:sldId id="2145709890" r:id="rId15"/>
    <p:sldId id="2147470426" r:id="rId16"/>
    <p:sldId id="2147470427" r:id="rId17"/>
    <p:sldId id="2147470428" r:id="rId18"/>
    <p:sldId id="2147470429" r:id="rId19"/>
    <p:sldId id="1623" r:id="rId20"/>
    <p:sldId id="1541" r:id="rId21"/>
    <p:sldId id="2147470337" r:id="rId22"/>
    <p:sldId id="2137" r:id="rId23"/>
    <p:sldId id="2147470395" r:id="rId24"/>
    <p:sldId id="2147470389" r:id="rId25"/>
    <p:sldId id="2147470390" r:id="rId26"/>
    <p:sldId id="2147470391" r:id="rId27"/>
    <p:sldId id="2147470392" r:id="rId28"/>
    <p:sldId id="2056" r:id="rId29"/>
    <p:sldId id="2147470340" r:id="rId30"/>
    <p:sldId id="2147470338" r:id="rId31"/>
    <p:sldId id="2067" r:id="rId32"/>
    <p:sldId id="2147470342" r:id="rId33"/>
    <p:sldId id="2158" r:id="rId34"/>
    <p:sldId id="2080" r:id="rId35"/>
    <p:sldId id="2147470343" r:id="rId36"/>
    <p:sldId id="2147470348" r:id="rId37"/>
    <p:sldId id="2147470351" r:id="rId38"/>
    <p:sldId id="2147470359" r:id="rId39"/>
    <p:sldId id="2147470350" r:id="rId40"/>
    <p:sldId id="2139" r:id="rId41"/>
    <p:sldId id="2135" r:id="rId42"/>
    <p:sldId id="2161" r:id="rId43"/>
    <p:sldId id="2162" r:id="rId44"/>
    <p:sldId id="2147470361" r:id="rId45"/>
    <p:sldId id="2147470352" r:id="rId46"/>
    <p:sldId id="2147470379" r:id="rId47"/>
    <p:sldId id="2147470380" r:id="rId48"/>
    <p:sldId id="2147470422" r:id="rId49"/>
    <p:sldId id="2147470423" r:id="rId50"/>
    <p:sldId id="2147470424" r:id="rId51"/>
    <p:sldId id="2147470368" r:id="rId52"/>
    <p:sldId id="2147470381" r:id="rId53"/>
    <p:sldId id="312" r:id="rId54"/>
    <p:sldId id="2147470421" r:id="rId55"/>
    <p:sldId id="314" r:id="rId56"/>
    <p:sldId id="2147470396" r:id="rId57"/>
    <p:sldId id="2147470383" r:id="rId58"/>
    <p:sldId id="2147470370" r:id="rId59"/>
    <p:sldId id="2147470415" r:id="rId60"/>
    <p:sldId id="2147470362" r:id="rId61"/>
    <p:sldId id="2147470418" r:id="rId62"/>
    <p:sldId id="2147470416" r:id="rId63"/>
    <p:sldId id="2147470417" r:id="rId64"/>
    <p:sldId id="2147470384" r:id="rId65"/>
    <p:sldId id="2147470406" r:id="rId66"/>
    <p:sldId id="2147470407" r:id="rId67"/>
    <p:sldId id="2147470408" r:id="rId68"/>
    <p:sldId id="2147470409" r:id="rId69"/>
    <p:sldId id="2147470413" r:id="rId70"/>
    <p:sldId id="2147470411" r:id="rId71"/>
    <p:sldId id="2147470375" r:id="rId72"/>
    <p:sldId id="2147470420" r:id="rId73"/>
    <p:sldId id="2147470353" r:id="rId74"/>
    <p:sldId id="2124" r:id="rId75"/>
    <p:sldId id="2134" r:id="rId76"/>
    <p:sldId id="2128" r:id="rId77"/>
    <p:sldId id="2131" r:id="rId78"/>
    <p:sldId id="2132" r:id="rId79"/>
    <p:sldId id="2133" r:id="rId80"/>
    <p:sldId id="2078" r:id="rId81"/>
    <p:sldId id="2074" r:id="rId82"/>
    <p:sldId id="2147470358" r:id="rId83"/>
    <p:sldId id="1974" r:id="rId84"/>
    <p:sldId id="1976" r:id="rId85"/>
    <p:sldId id="1977" r:id="rId86"/>
    <p:sldId id="1980" r:id="rId87"/>
    <p:sldId id="2147470399" r:id="rId88"/>
    <p:sldId id="2147470398" r:id="rId89"/>
    <p:sldId id="2147470397" r:id="rId90"/>
    <p:sldId id="2127" r:id="rId91"/>
    <p:sldId id="2147470355" r:id="rId92"/>
    <p:sldId id="2147470356" r:id="rId93"/>
    <p:sldId id="517" r:id="rId94"/>
    <p:sldId id="2147470393" r:id="rId95"/>
    <p:sldId id="2147470394" r:id="rId96"/>
    <p:sldId id="2147470400" r:id="rId97"/>
    <p:sldId id="2147470414" r:id="rId98"/>
    <p:sldId id="2147470402" r:id="rId99"/>
    <p:sldId id="2147470403" r:id="rId100"/>
    <p:sldId id="2147470404" r:id="rId101"/>
    <p:sldId id="2115" r:id="rId102"/>
    <p:sldId id="2055" r:id="rId103"/>
  </p:sldIdLst>
  <p:sldSz cx="12192000" cy="6858000"/>
  <p:notesSz cx="6742113" cy="98726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6" userDrawn="1">
          <p15:clr>
            <a:srgbClr val="A4A3A4"/>
          </p15:clr>
        </p15:guide>
        <p15:guide id="2" pos="18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052635-C785-76A6-DE3B-E76D6DA87FFE}" name="lkime@prdw.com" initials="lk" userId="S::urn:spo:guest#lkime@prdw.com::"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7DBA02"/>
    <a:srgbClr val="FDC60D"/>
    <a:srgbClr val="0098AF"/>
    <a:srgbClr val="E63C2B"/>
    <a:srgbClr val="959B51"/>
    <a:srgbClr val="F37920"/>
    <a:srgbClr val="8CBE3A"/>
    <a:srgbClr val="E42313"/>
    <a:srgbClr val="D32E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5F11E0-9B9A-430A-B9CF-C935D1B2F76E}" v="4" dt="2025-11-19T12:24:00.0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436"/>
        <p:guide pos="189"/>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microsoft.com/office/2018/10/relationships/authors" Target="authors.xml"/><Relationship Id="rId16" Type="http://schemas.openxmlformats.org/officeDocument/2006/relationships/slide" Target="slides/slide7.xml"/><Relationship Id="rId107" Type="http://schemas.openxmlformats.org/officeDocument/2006/relationships/viewProps" Target="viewProps.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5" Type="http://schemas.openxmlformats.org/officeDocument/2006/relationships/slideMaster" Target="slideMasters/slideMaster1.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80" Type="http://schemas.openxmlformats.org/officeDocument/2006/relationships/slide" Target="slides/slide71.xml"/><Relationship Id="rId85" Type="http://schemas.openxmlformats.org/officeDocument/2006/relationships/slide" Target="slides/slide76.xml"/><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08" Type="http://schemas.openxmlformats.org/officeDocument/2006/relationships/theme" Target="theme/theme1.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presProps" Target="presProps.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tableStyles" Target="tableStyles.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notesMaster" Target="notesMasters/notesMaster1.xml"/><Relationship Id="rId7" Type="http://schemas.openxmlformats.org/officeDocument/2006/relationships/slideMaster" Target="slideMasters/slideMaster3.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microsoft.com/office/2016/11/relationships/changesInfo" Target="changesInfos/changesInfo1.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handoutMaster" Target="handoutMasters/handoutMaster1.xml"/><Relationship Id="rId8" Type="http://schemas.openxmlformats.org/officeDocument/2006/relationships/slideMaster" Target="slideMasters/slideMaster4.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3" Type="http://schemas.openxmlformats.org/officeDocument/2006/relationships/customXml" Target="../customXml/item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ton H. Holtzhausen" userId="50772865-02a3-4fac-958b-ddad37f12a23" providerId="ADAL" clId="{3BEC15DC-7D18-4E00-82C3-B9C8D82F7E61}"/>
    <pc:docChg chg="undo custSel addSld delSld modSld sldOrd">
      <pc:chgData name="Anton H. Holtzhausen" userId="50772865-02a3-4fac-958b-ddad37f12a23" providerId="ADAL" clId="{3BEC15DC-7D18-4E00-82C3-B9C8D82F7E61}" dt="2025-11-18T06:53:50.195" v="419" actId="20577"/>
      <pc:docMkLst>
        <pc:docMk/>
      </pc:docMkLst>
      <pc:sldChg chg="modSp mod">
        <pc:chgData name="Anton H. Holtzhausen" userId="50772865-02a3-4fac-958b-ddad37f12a23" providerId="ADAL" clId="{3BEC15DC-7D18-4E00-82C3-B9C8D82F7E61}" dt="2025-11-14T09:27:44.740" v="108" actId="1036"/>
        <pc:sldMkLst>
          <pc:docMk/>
          <pc:sldMk cId="2056543626" sldId="2078"/>
        </pc:sldMkLst>
        <pc:spChg chg="mod">
          <ac:chgData name="Anton H. Holtzhausen" userId="50772865-02a3-4fac-958b-ddad37f12a23" providerId="ADAL" clId="{3BEC15DC-7D18-4E00-82C3-B9C8D82F7E61}" dt="2025-11-14T09:27:44.740" v="108" actId="1036"/>
          <ac:spMkLst>
            <pc:docMk/>
            <pc:sldMk cId="2056543626" sldId="2078"/>
            <ac:spMk id="4" creationId="{FA79831F-24C1-0B67-AEC8-F87EA3B9088A}"/>
          </ac:spMkLst>
        </pc:spChg>
      </pc:sldChg>
      <pc:sldChg chg="modSp mod">
        <pc:chgData name="Anton H. Holtzhausen" userId="50772865-02a3-4fac-958b-ddad37f12a23" providerId="ADAL" clId="{3BEC15DC-7D18-4E00-82C3-B9C8D82F7E61}" dt="2025-11-18T06:27:29.150" v="406" actId="20577"/>
        <pc:sldMkLst>
          <pc:docMk/>
          <pc:sldMk cId="2305944013" sldId="2147470391"/>
        </pc:sldMkLst>
        <pc:spChg chg="mod">
          <ac:chgData name="Anton H. Holtzhausen" userId="50772865-02a3-4fac-958b-ddad37f12a23" providerId="ADAL" clId="{3BEC15DC-7D18-4E00-82C3-B9C8D82F7E61}" dt="2025-11-18T06:27:29.150" v="406" actId="20577"/>
          <ac:spMkLst>
            <pc:docMk/>
            <pc:sldMk cId="2305944013" sldId="2147470391"/>
            <ac:spMk id="3" creationId="{950E4969-16E1-3A9F-0C51-B5C30DF28599}"/>
          </ac:spMkLst>
        </pc:spChg>
      </pc:sldChg>
      <pc:sldChg chg="delSp modSp mod">
        <pc:chgData name="Anton H. Holtzhausen" userId="50772865-02a3-4fac-958b-ddad37f12a23" providerId="ADAL" clId="{3BEC15DC-7D18-4E00-82C3-B9C8D82F7E61}" dt="2025-11-14T09:56:15.855" v="236" actId="1076"/>
        <pc:sldMkLst>
          <pc:docMk/>
          <pc:sldMk cId="1447380366" sldId="2147470394"/>
        </pc:sldMkLst>
        <pc:spChg chg="mod">
          <ac:chgData name="Anton H. Holtzhausen" userId="50772865-02a3-4fac-958b-ddad37f12a23" providerId="ADAL" clId="{3BEC15DC-7D18-4E00-82C3-B9C8D82F7E61}" dt="2025-11-14T09:56:15.855" v="236" actId="1076"/>
          <ac:spMkLst>
            <pc:docMk/>
            <pc:sldMk cId="1447380366" sldId="2147470394"/>
            <ac:spMk id="3" creationId="{5CD96261-42D3-38C0-C2E5-8DD12BA52850}"/>
          </ac:spMkLst>
        </pc:spChg>
      </pc:sldChg>
      <pc:sldChg chg="addSp delSp modSp mod">
        <pc:chgData name="Anton H. Holtzhausen" userId="50772865-02a3-4fac-958b-ddad37f12a23" providerId="ADAL" clId="{3BEC15DC-7D18-4E00-82C3-B9C8D82F7E61}" dt="2025-11-14T09:16:00.350" v="107" actId="692"/>
        <pc:sldMkLst>
          <pc:docMk/>
          <pc:sldMk cId="3850828986" sldId="2147470395"/>
        </pc:sldMkLst>
        <pc:spChg chg="mod">
          <ac:chgData name="Anton H. Holtzhausen" userId="50772865-02a3-4fac-958b-ddad37f12a23" providerId="ADAL" clId="{3BEC15DC-7D18-4E00-82C3-B9C8D82F7E61}" dt="2025-11-14T09:09:03.734" v="9" actId="20577"/>
          <ac:spMkLst>
            <pc:docMk/>
            <pc:sldMk cId="3850828986" sldId="2147470395"/>
            <ac:spMk id="5" creationId="{88CE14AB-4F6A-0199-BD9A-D848CF216ACA}"/>
          </ac:spMkLst>
        </pc:spChg>
        <pc:spChg chg="add mod">
          <ac:chgData name="Anton H. Holtzhausen" userId="50772865-02a3-4fac-958b-ddad37f12a23" providerId="ADAL" clId="{3BEC15DC-7D18-4E00-82C3-B9C8D82F7E61}" dt="2025-11-14T09:16:00.350" v="107" actId="692"/>
          <ac:spMkLst>
            <pc:docMk/>
            <pc:sldMk cId="3850828986" sldId="2147470395"/>
            <ac:spMk id="8" creationId="{48C60C95-27EB-1F58-C321-5381577AAD92}"/>
          </ac:spMkLst>
        </pc:spChg>
      </pc:sldChg>
      <pc:sldChg chg="addSp delSp modSp add mod">
        <pc:chgData name="Anton H. Holtzhausen" userId="50772865-02a3-4fac-958b-ddad37f12a23" providerId="ADAL" clId="{3BEC15DC-7D18-4E00-82C3-B9C8D82F7E61}" dt="2025-11-17T06:45:43.331" v="381" actId="255"/>
        <pc:sldMkLst>
          <pc:docMk/>
          <pc:sldMk cId="2397293529" sldId="2147470397"/>
        </pc:sldMkLst>
        <pc:spChg chg="add mod">
          <ac:chgData name="Anton H. Holtzhausen" userId="50772865-02a3-4fac-958b-ddad37f12a23" providerId="ADAL" clId="{3BEC15DC-7D18-4E00-82C3-B9C8D82F7E61}" dt="2025-11-17T06:45:43.331" v="381" actId="255"/>
          <ac:spMkLst>
            <pc:docMk/>
            <pc:sldMk cId="2397293529" sldId="2147470397"/>
            <ac:spMk id="4" creationId="{C3F276FE-82BD-679A-39D3-3315B90051FD}"/>
          </ac:spMkLst>
        </pc:spChg>
        <pc:spChg chg="add mod">
          <ac:chgData name="Anton H. Holtzhausen" userId="50772865-02a3-4fac-958b-ddad37f12a23" providerId="ADAL" clId="{3BEC15DC-7D18-4E00-82C3-B9C8D82F7E61}" dt="2025-11-14T09:47:28.237" v="187" actId="20577"/>
          <ac:spMkLst>
            <pc:docMk/>
            <pc:sldMk cId="2397293529" sldId="2147470397"/>
            <ac:spMk id="6" creationId="{5B55E04B-006F-0EDC-3129-44C134BAE010}"/>
          </ac:spMkLst>
        </pc:spChg>
        <pc:picChg chg="add mod">
          <ac:chgData name="Anton H. Holtzhausen" userId="50772865-02a3-4fac-958b-ddad37f12a23" providerId="ADAL" clId="{3BEC15DC-7D18-4E00-82C3-B9C8D82F7E61}" dt="2025-11-14T09:58:56.986" v="246" actId="1076"/>
          <ac:picMkLst>
            <pc:docMk/>
            <pc:sldMk cId="2397293529" sldId="2147470397"/>
            <ac:picMk id="9" creationId="{ECF0B051-9E4D-CE42-7BD9-38C8721330ED}"/>
          </ac:picMkLst>
        </pc:picChg>
        <pc:picChg chg="add mod">
          <ac:chgData name="Anton H. Holtzhausen" userId="50772865-02a3-4fac-958b-ddad37f12a23" providerId="ADAL" clId="{3BEC15DC-7D18-4E00-82C3-B9C8D82F7E61}" dt="2025-11-14T09:58:55.046" v="245" actId="1076"/>
          <ac:picMkLst>
            <pc:docMk/>
            <pc:sldMk cId="2397293529" sldId="2147470397"/>
            <ac:picMk id="11" creationId="{A0C3FFCD-56F6-82FF-1646-9EAEF3E466B2}"/>
          </ac:picMkLst>
        </pc:picChg>
      </pc:sldChg>
      <pc:sldChg chg="addSp delSp modSp add mod ord">
        <pc:chgData name="Anton H. Holtzhausen" userId="50772865-02a3-4fac-958b-ddad37f12a23" providerId="ADAL" clId="{3BEC15DC-7D18-4E00-82C3-B9C8D82F7E61}" dt="2025-11-14T09:58:00.742" v="244"/>
        <pc:sldMkLst>
          <pc:docMk/>
          <pc:sldMk cId="1293423684" sldId="2147470398"/>
        </pc:sldMkLst>
        <pc:spChg chg="mod">
          <ac:chgData name="Anton H. Holtzhausen" userId="50772865-02a3-4fac-958b-ddad37f12a23" providerId="ADAL" clId="{3BEC15DC-7D18-4E00-82C3-B9C8D82F7E61}" dt="2025-11-14T09:47:47.449" v="189"/>
          <ac:spMkLst>
            <pc:docMk/>
            <pc:sldMk cId="1293423684" sldId="2147470398"/>
            <ac:spMk id="6" creationId="{D3626539-2C68-EA42-891C-33DB9B646925}"/>
          </ac:spMkLst>
        </pc:spChg>
        <pc:picChg chg="add mod">
          <ac:chgData name="Anton H. Holtzhausen" userId="50772865-02a3-4fac-958b-ddad37f12a23" providerId="ADAL" clId="{3BEC15DC-7D18-4E00-82C3-B9C8D82F7E61}" dt="2025-11-14T09:56:53.599" v="240" actId="14100"/>
          <ac:picMkLst>
            <pc:docMk/>
            <pc:sldMk cId="1293423684" sldId="2147470398"/>
            <ac:picMk id="4" creationId="{225F0FF6-BCBF-0227-8FCA-8FA0248DF786}"/>
          </ac:picMkLst>
        </pc:picChg>
      </pc:sldChg>
      <pc:sldChg chg="addSp delSp modSp add mod">
        <pc:chgData name="Anton H. Holtzhausen" userId="50772865-02a3-4fac-958b-ddad37f12a23" providerId="ADAL" clId="{3BEC15DC-7D18-4E00-82C3-B9C8D82F7E61}" dt="2025-11-14T09:57:50.091" v="242" actId="1440"/>
        <pc:sldMkLst>
          <pc:docMk/>
          <pc:sldMk cId="4064073211" sldId="2147470399"/>
        </pc:sldMkLst>
        <pc:spChg chg="mod">
          <ac:chgData name="Anton H. Holtzhausen" userId="50772865-02a3-4fac-958b-ddad37f12a23" providerId="ADAL" clId="{3BEC15DC-7D18-4E00-82C3-B9C8D82F7E61}" dt="2025-11-14T09:48:01.532" v="191"/>
          <ac:spMkLst>
            <pc:docMk/>
            <pc:sldMk cId="4064073211" sldId="2147470399"/>
            <ac:spMk id="6" creationId="{E13E484B-5CFF-74F6-D31A-45F55A95C759}"/>
          </ac:spMkLst>
        </pc:spChg>
        <pc:picChg chg="add mod">
          <ac:chgData name="Anton H. Holtzhausen" userId="50772865-02a3-4fac-958b-ddad37f12a23" providerId="ADAL" clId="{3BEC15DC-7D18-4E00-82C3-B9C8D82F7E61}" dt="2025-11-14T09:57:50.091" v="242" actId="1440"/>
          <ac:picMkLst>
            <pc:docMk/>
            <pc:sldMk cId="4064073211" sldId="2147470399"/>
            <ac:picMk id="9" creationId="{3D0ACD03-E170-BBFD-F940-831F50C53B52}"/>
          </ac:picMkLst>
        </pc:picChg>
      </pc:sldChg>
      <pc:sldChg chg="modSp add mod">
        <pc:chgData name="Anton H. Holtzhausen" userId="50772865-02a3-4fac-958b-ddad37f12a23" providerId="ADAL" clId="{3BEC15DC-7D18-4E00-82C3-B9C8D82F7E61}" dt="2025-11-14T09:53:59.323" v="212" actId="1076"/>
        <pc:sldMkLst>
          <pc:docMk/>
          <pc:sldMk cId="3596646592" sldId="2147470400"/>
        </pc:sldMkLst>
        <pc:spChg chg="mod">
          <ac:chgData name="Anton H. Holtzhausen" userId="50772865-02a3-4fac-958b-ddad37f12a23" providerId="ADAL" clId="{3BEC15DC-7D18-4E00-82C3-B9C8D82F7E61}" dt="2025-11-14T09:53:34.025" v="209" actId="5793"/>
          <ac:spMkLst>
            <pc:docMk/>
            <pc:sldMk cId="3596646592" sldId="2147470400"/>
            <ac:spMk id="3" creationId="{FAEE8E61-C01F-7157-E2BA-AFDEF307BAB7}"/>
          </ac:spMkLst>
        </pc:spChg>
        <pc:picChg chg="mod">
          <ac:chgData name="Anton H. Holtzhausen" userId="50772865-02a3-4fac-958b-ddad37f12a23" providerId="ADAL" clId="{3BEC15DC-7D18-4E00-82C3-B9C8D82F7E61}" dt="2025-11-14T09:53:59.323" v="212" actId="1076"/>
          <ac:picMkLst>
            <pc:docMk/>
            <pc:sldMk cId="3596646592" sldId="2147470400"/>
            <ac:picMk id="4" creationId="{FCC972D4-CB4D-D84D-498B-38BCC1FEC2D2}"/>
          </ac:picMkLst>
        </pc:picChg>
      </pc:sldChg>
      <pc:sldChg chg="addSp delSp modSp add del mod ord">
        <pc:chgData name="Anton H. Holtzhausen" userId="50772865-02a3-4fac-958b-ddad37f12a23" providerId="ADAL" clId="{3BEC15DC-7D18-4E00-82C3-B9C8D82F7E61}" dt="2025-11-18T06:52:24.033" v="407" actId="47"/>
        <pc:sldMkLst>
          <pc:docMk/>
          <pc:sldMk cId="3798427535" sldId="2147470401"/>
        </pc:sldMkLst>
      </pc:sldChg>
      <pc:sldChg chg="addSp delSp modSp add mod modAnim">
        <pc:chgData name="Anton H. Holtzhausen" userId="50772865-02a3-4fac-958b-ddad37f12a23" providerId="ADAL" clId="{3BEC15DC-7D18-4E00-82C3-B9C8D82F7E61}" dt="2025-11-17T06:20:47.550" v="257" actId="1076"/>
        <pc:sldMkLst>
          <pc:docMk/>
          <pc:sldMk cId="1114187806" sldId="2147470402"/>
        </pc:sldMkLst>
        <pc:spChg chg="mod">
          <ac:chgData name="Anton H. Holtzhausen" userId="50772865-02a3-4fac-958b-ddad37f12a23" providerId="ADAL" clId="{3BEC15DC-7D18-4E00-82C3-B9C8D82F7E61}" dt="2025-11-17T06:20:42.257" v="256" actId="14100"/>
          <ac:spMkLst>
            <pc:docMk/>
            <pc:sldMk cId="1114187806" sldId="2147470402"/>
            <ac:spMk id="3" creationId="{7200361F-259E-7433-D349-C0CDC29EE237}"/>
          </ac:spMkLst>
        </pc:spChg>
        <pc:picChg chg="add mod">
          <ac:chgData name="Anton H. Holtzhausen" userId="50772865-02a3-4fac-958b-ddad37f12a23" providerId="ADAL" clId="{3BEC15DC-7D18-4E00-82C3-B9C8D82F7E61}" dt="2025-11-17T06:20:47.550" v="257" actId="1076"/>
          <ac:picMkLst>
            <pc:docMk/>
            <pc:sldMk cId="1114187806" sldId="2147470402"/>
            <ac:picMk id="6" creationId="{B8069BB1-40C1-B269-6E8D-48AD8E9AB9D4}"/>
          </ac:picMkLst>
        </pc:picChg>
      </pc:sldChg>
      <pc:sldChg chg="addSp delSp modSp add mod modClrScheme delAnim chgLayout">
        <pc:chgData name="Anton H. Holtzhausen" userId="50772865-02a3-4fac-958b-ddad37f12a23" providerId="ADAL" clId="{3BEC15DC-7D18-4E00-82C3-B9C8D82F7E61}" dt="2025-11-17T06:37:53.833" v="353" actId="20577"/>
        <pc:sldMkLst>
          <pc:docMk/>
          <pc:sldMk cId="3231366423" sldId="2147470403"/>
        </pc:sldMkLst>
        <pc:spChg chg="mod">
          <ac:chgData name="Anton H. Holtzhausen" userId="50772865-02a3-4fac-958b-ddad37f12a23" providerId="ADAL" clId="{3BEC15DC-7D18-4E00-82C3-B9C8D82F7E61}" dt="2025-11-17T06:22:31.099" v="266" actId="26606"/>
          <ac:spMkLst>
            <pc:docMk/>
            <pc:sldMk cId="3231366423" sldId="2147470403"/>
            <ac:spMk id="2" creationId="{0A69FAE0-0C7C-E1BC-102F-5C9221844A08}"/>
          </ac:spMkLst>
        </pc:spChg>
        <pc:spChg chg="mod">
          <ac:chgData name="Anton H. Holtzhausen" userId="50772865-02a3-4fac-958b-ddad37f12a23" providerId="ADAL" clId="{3BEC15DC-7D18-4E00-82C3-B9C8D82F7E61}" dt="2025-11-17T06:37:53.833" v="353" actId="20577"/>
          <ac:spMkLst>
            <pc:docMk/>
            <pc:sldMk cId="3231366423" sldId="2147470403"/>
            <ac:spMk id="3" creationId="{7200361F-259E-7433-D349-C0CDC29EE237}"/>
          </ac:spMkLst>
        </pc:spChg>
        <pc:picChg chg="add mod ord modCrop">
          <ac:chgData name="Anton H. Holtzhausen" userId="50772865-02a3-4fac-958b-ddad37f12a23" providerId="ADAL" clId="{3BEC15DC-7D18-4E00-82C3-B9C8D82F7E61}" dt="2025-11-17T06:25:33.541" v="289" actId="1076"/>
          <ac:picMkLst>
            <pc:docMk/>
            <pc:sldMk cId="3231366423" sldId="2147470403"/>
            <ac:picMk id="4" creationId="{0C5E55B3-58B0-352C-C9F8-4118B9054339}"/>
          </ac:picMkLst>
        </pc:picChg>
      </pc:sldChg>
      <pc:sldChg chg="addSp delSp modSp add mod">
        <pc:chgData name="Anton H. Holtzhausen" userId="50772865-02a3-4fac-958b-ddad37f12a23" providerId="ADAL" clId="{3BEC15DC-7D18-4E00-82C3-B9C8D82F7E61}" dt="2025-11-17T06:37:01.692" v="343" actId="1076"/>
        <pc:sldMkLst>
          <pc:docMk/>
          <pc:sldMk cId="3321172662" sldId="2147470404"/>
        </pc:sldMkLst>
        <pc:spChg chg="mod">
          <ac:chgData name="Anton H. Holtzhausen" userId="50772865-02a3-4fac-958b-ddad37f12a23" providerId="ADAL" clId="{3BEC15DC-7D18-4E00-82C3-B9C8D82F7E61}" dt="2025-11-17T06:26:48.201" v="317" actId="20577"/>
          <ac:spMkLst>
            <pc:docMk/>
            <pc:sldMk cId="3321172662" sldId="2147470404"/>
            <ac:spMk id="3" creationId="{FB687CBD-9106-B7F0-2C9C-CBA77247A9EF}"/>
          </ac:spMkLst>
        </pc:spChg>
        <pc:picChg chg="add mod modCrop">
          <ac:chgData name="Anton H. Holtzhausen" userId="50772865-02a3-4fac-958b-ddad37f12a23" providerId="ADAL" clId="{3BEC15DC-7D18-4E00-82C3-B9C8D82F7E61}" dt="2025-11-17T06:36:53.702" v="341" actId="1076"/>
          <ac:picMkLst>
            <pc:docMk/>
            <pc:sldMk cId="3321172662" sldId="2147470404"/>
            <ac:picMk id="5" creationId="{AFFA35E2-7087-9ABC-E681-4379711B1C84}"/>
          </ac:picMkLst>
        </pc:picChg>
        <pc:picChg chg="add mod modCrop">
          <ac:chgData name="Anton H. Holtzhausen" userId="50772865-02a3-4fac-958b-ddad37f12a23" providerId="ADAL" clId="{3BEC15DC-7D18-4E00-82C3-B9C8D82F7E61}" dt="2025-11-17T06:37:01.692" v="343" actId="1076"/>
          <ac:picMkLst>
            <pc:docMk/>
            <pc:sldMk cId="3321172662" sldId="2147470404"/>
            <ac:picMk id="6" creationId="{29FC6F50-B84F-EE29-7D40-C1FAC73894B7}"/>
          </ac:picMkLst>
        </pc:picChg>
      </pc:sldChg>
      <pc:sldChg chg="addSp delSp modSp add mod">
        <pc:chgData name="Anton H. Holtzhausen" userId="50772865-02a3-4fac-958b-ddad37f12a23" providerId="ADAL" clId="{3BEC15DC-7D18-4E00-82C3-B9C8D82F7E61}" dt="2025-11-18T06:53:50.195" v="419" actId="20577"/>
        <pc:sldMkLst>
          <pc:docMk/>
          <pc:sldMk cId="2788345315" sldId="2147470414"/>
        </pc:sldMkLst>
        <pc:spChg chg="mod">
          <ac:chgData name="Anton H. Holtzhausen" userId="50772865-02a3-4fac-958b-ddad37f12a23" providerId="ADAL" clId="{3BEC15DC-7D18-4E00-82C3-B9C8D82F7E61}" dt="2025-11-18T06:53:50.195" v="419" actId="20577"/>
          <ac:spMkLst>
            <pc:docMk/>
            <pc:sldMk cId="2788345315" sldId="2147470414"/>
            <ac:spMk id="3" creationId="{1C3F33FE-0CB4-67E6-E595-A4131ABB5DCE}"/>
          </ac:spMkLst>
        </pc:spChg>
        <pc:picChg chg="add mod">
          <ac:chgData name="Anton H. Holtzhausen" userId="50772865-02a3-4fac-958b-ddad37f12a23" providerId="ADAL" clId="{3BEC15DC-7D18-4E00-82C3-B9C8D82F7E61}" dt="2025-11-17T07:10:36.551" v="388" actId="1076"/>
          <ac:picMkLst>
            <pc:docMk/>
            <pc:sldMk cId="2788345315" sldId="2147470414"/>
            <ac:picMk id="7" creationId="{F857E417-C297-405A-8F0F-76ADEC8E5D71}"/>
          </ac:picMkLst>
        </pc:picChg>
        <pc:picChg chg="add mod">
          <ac:chgData name="Anton H. Holtzhausen" userId="50772865-02a3-4fac-958b-ddad37f12a23" providerId="ADAL" clId="{3BEC15DC-7D18-4E00-82C3-B9C8D82F7E61}" dt="2025-11-17T07:19:44.139" v="392" actId="1076"/>
          <ac:picMkLst>
            <pc:docMk/>
            <pc:sldMk cId="2788345315" sldId="2147470414"/>
            <ac:picMk id="9" creationId="{7DE863F5-964C-2499-B9B9-D372051ED572}"/>
          </ac:picMkLst>
        </pc:picChg>
        <pc:picChg chg="add mod modCrop">
          <ac:chgData name="Anton H. Holtzhausen" userId="50772865-02a3-4fac-958b-ddad37f12a23" providerId="ADAL" clId="{3BEC15DC-7D18-4E00-82C3-B9C8D82F7E61}" dt="2025-11-17T07:20:16.065" v="400" actId="1076"/>
          <ac:picMkLst>
            <pc:docMk/>
            <pc:sldMk cId="2788345315" sldId="2147470414"/>
            <ac:picMk id="11" creationId="{4E25B148-3C34-BF59-8E20-A8BF0D5E9CFB}"/>
          </ac:picMkLst>
        </pc:picChg>
      </pc:sldChg>
    </pc:docChg>
  </pc:docChgLst>
  <pc:docChgLst>
    <pc:chgData name="Hloniphile Mdluli   Transnet National Port Authority   RCB" userId="S::hloniphile.mdluli@transnet.net::a8537629-d752-4ac0-8f04-fb951df8b952" providerId="AD" clId="Web-{9E0AA9DB-8740-66DF-4FD4-C9D807BEDEA2}"/>
    <pc:docChg chg="modSld">
      <pc:chgData name="Hloniphile Mdluli   Transnet National Port Authority   RCB" userId="S::hloniphile.mdluli@transnet.net::a8537629-d752-4ac0-8f04-fb951df8b952" providerId="AD" clId="Web-{9E0AA9DB-8740-66DF-4FD4-C9D807BEDEA2}" dt="2025-11-18T07:14:04.754" v="1" actId="1076"/>
      <pc:docMkLst>
        <pc:docMk/>
      </pc:docMkLst>
      <pc:sldChg chg="modSp">
        <pc:chgData name="Hloniphile Mdluli   Transnet National Port Authority   RCB" userId="S::hloniphile.mdluli@transnet.net::a8537629-d752-4ac0-8f04-fb951df8b952" providerId="AD" clId="Web-{9E0AA9DB-8740-66DF-4FD4-C9D807BEDEA2}" dt="2025-11-18T07:14:04.754" v="1" actId="1076"/>
        <pc:sldMkLst>
          <pc:docMk/>
          <pc:sldMk cId="1528176073" sldId="1623"/>
        </pc:sldMkLst>
        <pc:spChg chg="mod">
          <ac:chgData name="Hloniphile Mdluli   Transnet National Port Authority   RCB" userId="S::hloniphile.mdluli@transnet.net::a8537629-d752-4ac0-8f04-fb951df8b952" providerId="AD" clId="Web-{9E0AA9DB-8740-66DF-4FD4-C9D807BEDEA2}" dt="2025-11-18T07:14:04.754" v="1" actId="1076"/>
          <ac:spMkLst>
            <pc:docMk/>
            <pc:sldMk cId="1528176073" sldId="1623"/>
            <ac:spMk id="4" creationId="{00000000-0000-0000-0000-000000000000}"/>
          </ac:spMkLst>
        </pc:spChg>
        <pc:spChg chg="mod">
          <ac:chgData name="Hloniphile Mdluli   Transnet National Port Authority   RCB" userId="S::hloniphile.mdluli@transnet.net::a8537629-d752-4ac0-8f04-fb951df8b952" providerId="AD" clId="Web-{9E0AA9DB-8740-66DF-4FD4-C9D807BEDEA2}" dt="2025-11-18T07:14:00.832" v="0" actId="1076"/>
          <ac:spMkLst>
            <pc:docMk/>
            <pc:sldMk cId="1528176073" sldId="1623"/>
            <ac:spMk id="5" creationId="{00000000-0000-0000-0000-000000000000}"/>
          </ac:spMkLst>
        </pc:spChg>
      </pc:sldChg>
    </pc:docChg>
  </pc:docChgLst>
  <pc:docChgLst>
    <pc:chgData name="Ntombozuko Xama  [Transnet HQ]" userId="S::ntombozuko.xama@transnet.net::3c150de6-2d62-412f-a4c5-6615f8626905" providerId="AD" clId="Web-{8C1B7065-B3D7-03E2-0C92-62CD448711FD}"/>
    <pc:docChg chg="addSld delSld modSld sldOrd">
      <pc:chgData name="Ntombozuko Xama  [Transnet HQ]" userId="S::ntombozuko.xama@transnet.net::3c150de6-2d62-412f-a4c5-6615f8626905" providerId="AD" clId="Web-{8C1B7065-B3D7-03E2-0C92-62CD448711FD}" dt="2025-11-17T08:08:00.886" v="185" actId="14100"/>
      <pc:docMkLst>
        <pc:docMk/>
      </pc:docMkLst>
      <pc:sldChg chg="addSp delSp modSp ord">
        <pc:chgData name="Ntombozuko Xama  [Transnet HQ]" userId="S::ntombozuko.xama@transnet.net::3c150de6-2d62-412f-a4c5-6615f8626905" providerId="AD" clId="Web-{8C1B7065-B3D7-03E2-0C92-62CD448711FD}" dt="2025-11-17T07:59:06.237" v="171" actId="14100"/>
        <pc:sldMkLst>
          <pc:docMk/>
          <pc:sldMk cId="2254047335" sldId="2147470362"/>
        </pc:sldMkLst>
        <pc:picChg chg="add mod">
          <ac:chgData name="Ntombozuko Xama  [Transnet HQ]" userId="S::ntombozuko.xama@transnet.net::3c150de6-2d62-412f-a4c5-6615f8626905" providerId="AD" clId="Web-{8C1B7065-B3D7-03E2-0C92-62CD448711FD}" dt="2025-11-17T07:59:06.237" v="171" actId="14100"/>
          <ac:picMkLst>
            <pc:docMk/>
            <pc:sldMk cId="2254047335" sldId="2147470362"/>
            <ac:picMk id="13" creationId="{5A4AFFDF-55E8-D527-2D99-9B38F5C8AC5E}"/>
          </ac:picMkLst>
        </pc:picChg>
      </pc:sldChg>
      <pc:sldChg chg="addSp delSp modSp">
        <pc:chgData name="Ntombozuko Xama  [Transnet HQ]" userId="S::ntombozuko.xama@transnet.net::3c150de6-2d62-412f-a4c5-6615f8626905" providerId="AD" clId="Web-{8C1B7065-B3D7-03E2-0C92-62CD448711FD}" dt="2025-11-17T07:42:58.269" v="103" actId="20577"/>
        <pc:sldMkLst>
          <pc:docMk/>
          <pc:sldMk cId="2995817776" sldId="2147470370"/>
        </pc:sldMkLst>
        <pc:spChg chg="add mod">
          <ac:chgData name="Ntombozuko Xama  [Transnet HQ]" userId="S::ntombozuko.xama@transnet.net::3c150de6-2d62-412f-a4c5-6615f8626905" providerId="AD" clId="Web-{8C1B7065-B3D7-03E2-0C92-62CD448711FD}" dt="2025-11-17T07:42:58.269" v="103" actId="20577"/>
          <ac:spMkLst>
            <pc:docMk/>
            <pc:sldMk cId="2995817776" sldId="2147470370"/>
            <ac:spMk id="8" creationId="{DBF3D203-2AA8-CFC4-BE35-97D88762828B}"/>
          </ac:spMkLst>
        </pc:spChg>
      </pc:sldChg>
      <pc:sldChg chg="modSp add replId">
        <pc:chgData name="Ntombozuko Xama  [Transnet HQ]" userId="S::ntombozuko.xama@transnet.net::3c150de6-2d62-412f-a4c5-6615f8626905" providerId="AD" clId="Web-{8C1B7065-B3D7-03E2-0C92-62CD448711FD}" dt="2025-11-17T07:42:19.971" v="95" actId="20577"/>
        <pc:sldMkLst>
          <pc:docMk/>
          <pc:sldMk cId="4105193396" sldId="2147470415"/>
        </pc:sldMkLst>
        <pc:spChg chg="mod">
          <ac:chgData name="Ntombozuko Xama  [Transnet HQ]" userId="S::ntombozuko.xama@transnet.net::3c150de6-2d62-412f-a4c5-6615f8626905" providerId="AD" clId="Web-{8C1B7065-B3D7-03E2-0C92-62CD448711FD}" dt="2025-11-17T07:42:19.971" v="95" actId="20577"/>
          <ac:spMkLst>
            <pc:docMk/>
            <pc:sldMk cId="4105193396" sldId="2147470415"/>
            <ac:spMk id="8" creationId="{10ED02C5-FC96-D6E9-B0E7-F4F29C9D8F4D}"/>
          </ac:spMkLst>
        </pc:spChg>
      </pc:sldChg>
      <pc:sldChg chg="addSp delSp modSp add replId">
        <pc:chgData name="Ntombozuko Xama  [Transnet HQ]" userId="S::ntombozuko.xama@transnet.net::3c150de6-2d62-412f-a4c5-6615f8626905" providerId="AD" clId="Web-{8C1B7065-B3D7-03E2-0C92-62CD448711FD}" dt="2025-11-17T07:59:19.628" v="172" actId="1076"/>
        <pc:sldMkLst>
          <pc:docMk/>
          <pc:sldMk cId="648977005" sldId="2147470416"/>
        </pc:sldMkLst>
        <pc:picChg chg="add mod">
          <ac:chgData name="Ntombozuko Xama  [Transnet HQ]" userId="S::ntombozuko.xama@transnet.net::3c150de6-2d62-412f-a4c5-6615f8626905" providerId="AD" clId="Web-{8C1B7065-B3D7-03E2-0C92-62CD448711FD}" dt="2025-11-17T07:59:19.628" v="172" actId="1076"/>
          <ac:picMkLst>
            <pc:docMk/>
            <pc:sldMk cId="648977005" sldId="2147470416"/>
            <ac:picMk id="2" creationId="{9FB83799-433A-1C16-2404-631F88765D7A}"/>
          </ac:picMkLst>
        </pc:picChg>
      </pc:sldChg>
      <pc:sldChg chg="new del">
        <pc:chgData name="Ntombozuko Xama  [Transnet HQ]" userId="S::ntombozuko.xama@transnet.net::3c150de6-2d62-412f-a4c5-6615f8626905" providerId="AD" clId="Web-{8C1B7065-B3D7-03E2-0C92-62CD448711FD}" dt="2025-11-17T07:43:35.175" v="105"/>
        <pc:sldMkLst>
          <pc:docMk/>
          <pc:sldMk cId="4227705198" sldId="2147470416"/>
        </pc:sldMkLst>
      </pc:sldChg>
      <pc:sldChg chg="addSp delSp modSp add replId">
        <pc:chgData name="Ntombozuko Xama  [Transnet HQ]" userId="S::ntombozuko.xama@transnet.net::3c150de6-2d62-412f-a4c5-6615f8626905" providerId="AD" clId="Web-{8C1B7065-B3D7-03E2-0C92-62CD448711FD}" dt="2025-11-17T07:58:06.909" v="170" actId="14100"/>
        <pc:sldMkLst>
          <pc:docMk/>
          <pc:sldMk cId="2312204589" sldId="2147470417"/>
        </pc:sldMkLst>
        <pc:picChg chg="add mod">
          <ac:chgData name="Ntombozuko Xama  [Transnet HQ]" userId="S::ntombozuko.xama@transnet.net::3c150de6-2d62-412f-a4c5-6615f8626905" providerId="AD" clId="Web-{8C1B7065-B3D7-03E2-0C92-62CD448711FD}" dt="2025-11-17T07:58:06.909" v="170" actId="14100"/>
          <ac:picMkLst>
            <pc:docMk/>
            <pc:sldMk cId="2312204589" sldId="2147470417"/>
            <ac:picMk id="3" creationId="{4BF5C025-8A0D-5528-6150-B851A502CB95}"/>
          </ac:picMkLst>
        </pc:picChg>
      </pc:sldChg>
      <pc:sldChg chg="addSp delSp modSp add replId">
        <pc:chgData name="Ntombozuko Xama  [Transnet HQ]" userId="S::ntombozuko.xama@transnet.net::3c150de6-2d62-412f-a4c5-6615f8626905" providerId="AD" clId="Web-{8C1B7065-B3D7-03E2-0C92-62CD448711FD}" dt="2025-11-17T08:08:00.886" v="185" actId="14100"/>
        <pc:sldMkLst>
          <pc:docMk/>
          <pc:sldMk cId="405033880" sldId="2147470418"/>
        </pc:sldMkLst>
        <pc:picChg chg="add mod">
          <ac:chgData name="Ntombozuko Xama  [Transnet HQ]" userId="S::ntombozuko.xama@transnet.net::3c150de6-2d62-412f-a4c5-6615f8626905" providerId="AD" clId="Web-{8C1B7065-B3D7-03E2-0C92-62CD448711FD}" dt="2025-11-17T08:08:00.886" v="185" actId="14100"/>
          <ac:picMkLst>
            <pc:docMk/>
            <pc:sldMk cId="405033880" sldId="2147470418"/>
            <ac:picMk id="2" creationId="{29E5BED5-7B9B-78E8-CB18-55D7838CDC1A}"/>
          </ac:picMkLst>
        </pc:picChg>
      </pc:sldChg>
    </pc:docChg>
  </pc:docChgLst>
  <pc:docChgLst>
    <pc:chgData name="nnaiker@prdw.com" userId="S::urn:spo:guest#nnaiker@prdw.com::" providerId="AD" clId="Web-{3B9A54AC-8CF0-BBFA-0BB5-EB207C5D9945}"/>
    <pc:docChg chg="modSld sldOrd">
      <pc:chgData name="nnaiker@prdw.com" userId="S::urn:spo:guest#nnaiker@prdw.com::" providerId="AD" clId="Web-{3B9A54AC-8CF0-BBFA-0BB5-EB207C5D9945}" dt="2025-11-17T09:38:59.184" v="259" actId="20577"/>
      <pc:docMkLst>
        <pc:docMk/>
      </pc:docMkLst>
      <pc:sldChg chg="modSp">
        <pc:chgData name="nnaiker@prdw.com" userId="S::urn:spo:guest#nnaiker@prdw.com::" providerId="AD" clId="Web-{3B9A54AC-8CF0-BBFA-0BB5-EB207C5D9945}" dt="2025-11-17T08:26:42.975" v="34" actId="1076"/>
        <pc:sldMkLst>
          <pc:docMk/>
          <pc:sldMk cId="2381547255" sldId="2137"/>
        </pc:sldMkLst>
        <pc:picChg chg="mod">
          <ac:chgData name="nnaiker@prdw.com" userId="S::urn:spo:guest#nnaiker@prdw.com::" providerId="AD" clId="Web-{3B9A54AC-8CF0-BBFA-0BB5-EB207C5D9945}" dt="2025-11-17T08:26:42.975" v="34" actId="1076"/>
          <ac:picMkLst>
            <pc:docMk/>
            <pc:sldMk cId="2381547255" sldId="2137"/>
            <ac:picMk id="8" creationId="{6AEFDBF4-8556-3AAB-D31B-9B7C0A2D0E36}"/>
          </ac:picMkLst>
        </pc:picChg>
      </pc:sldChg>
      <pc:sldChg chg="modSp">
        <pc:chgData name="nnaiker@prdw.com" userId="S::urn:spo:guest#nnaiker@prdw.com::" providerId="AD" clId="Web-{3B9A54AC-8CF0-BBFA-0BB5-EB207C5D9945}" dt="2025-11-17T08:04:28.384" v="3" actId="1076"/>
        <pc:sldMkLst>
          <pc:docMk/>
          <pc:sldMk cId="3238229027" sldId="2147470338"/>
        </pc:sldMkLst>
        <pc:spChg chg="mod">
          <ac:chgData name="nnaiker@prdw.com" userId="S::urn:spo:guest#nnaiker@prdw.com::" providerId="AD" clId="Web-{3B9A54AC-8CF0-BBFA-0BB5-EB207C5D9945}" dt="2025-11-17T08:04:28.384" v="3" actId="1076"/>
          <ac:spMkLst>
            <pc:docMk/>
            <pc:sldMk cId="3238229027" sldId="2147470338"/>
            <ac:spMk id="6" creationId="{804EE08A-7B55-DD2B-B754-E1E2AD66BC6B}"/>
          </ac:spMkLst>
        </pc:spChg>
      </pc:sldChg>
      <pc:sldChg chg="modSp">
        <pc:chgData name="nnaiker@prdw.com" userId="S::urn:spo:guest#nnaiker@prdw.com::" providerId="AD" clId="Web-{3B9A54AC-8CF0-BBFA-0BB5-EB207C5D9945}" dt="2025-11-17T08:03:19.696" v="1" actId="20577"/>
        <pc:sldMkLst>
          <pc:docMk/>
          <pc:sldMk cId="2257825395" sldId="2147470342"/>
        </pc:sldMkLst>
        <pc:spChg chg="mod">
          <ac:chgData name="nnaiker@prdw.com" userId="S::urn:spo:guest#nnaiker@prdw.com::" providerId="AD" clId="Web-{3B9A54AC-8CF0-BBFA-0BB5-EB207C5D9945}" dt="2025-11-17T08:03:19.696" v="1" actId="20577"/>
          <ac:spMkLst>
            <pc:docMk/>
            <pc:sldMk cId="2257825395" sldId="2147470342"/>
            <ac:spMk id="6" creationId="{3FF24DAF-025B-1C26-5F36-B92F29CAFEE4}"/>
          </ac:spMkLst>
        </pc:spChg>
      </pc:sldChg>
      <pc:sldChg chg="modSp">
        <pc:chgData name="nnaiker@prdw.com" userId="S::urn:spo:guest#nnaiker@prdw.com::" providerId="AD" clId="Web-{3B9A54AC-8CF0-BBFA-0BB5-EB207C5D9945}" dt="2025-11-17T08:04:12.868" v="2" actId="1076"/>
        <pc:sldMkLst>
          <pc:docMk/>
          <pc:sldMk cId="423421740" sldId="2147470343"/>
        </pc:sldMkLst>
        <pc:spChg chg="mod">
          <ac:chgData name="nnaiker@prdw.com" userId="S::urn:spo:guest#nnaiker@prdw.com::" providerId="AD" clId="Web-{3B9A54AC-8CF0-BBFA-0BB5-EB207C5D9945}" dt="2025-11-17T08:04:12.868" v="2" actId="1076"/>
          <ac:spMkLst>
            <pc:docMk/>
            <pc:sldMk cId="423421740" sldId="2147470343"/>
            <ac:spMk id="6" creationId="{804EE08A-7B55-DD2B-B754-E1E2AD66BC6B}"/>
          </ac:spMkLst>
        </pc:spChg>
      </pc:sldChg>
      <pc:sldChg chg="modSp">
        <pc:chgData name="nnaiker@prdw.com" userId="S::urn:spo:guest#nnaiker@prdw.com::" providerId="AD" clId="Web-{3B9A54AC-8CF0-BBFA-0BB5-EB207C5D9945}" dt="2025-11-17T09:36:57.823" v="234" actId="20577"/>
        <pc:sldMkLst>
          <pc:docMk/>
          <pc:sldMk cId="901727881" sldId="2147470358"/>
        </pc:sldMkLst>
        <pc:spChg chg="mod">
          <ac:chgData name="nnaiker@prdw.com" userId="S::urn:spo:guest#nnaiker@prdw.com::" providerId="AD" clId="Web-{3B9A54AC-8CF0-BBFA-0BB5-EB207C5D9945}" dt="2025-11-17T09:36:57.823" v="234" actId="20577"/>
          <ac:spMkLst>
            <pc:docMk/>
            <pc:sldMk cId="901727881" sldId="2147470358"/>
            <ac:spMk id="3" creationId="{7526A638-0024-5CA5-8A43-179DC5571F58}"/>
          </ac:spMkLst>
        </pc:spChg>
        <pc:spChg chg="mod">
          <ac:chgData name="nnaiker@prdw.com" userId="S::urn:spo:guest#nnaiker@prdw.com::" providerId="AD" clId="Web-{3B9A54AC-8CF0-BBFA-0BB5-EB207C5D9945}" dt="2025-11-17T09:36:33.931" v="232" actId="20577"/>
          <ac:spMkLst>
            <pc:docMk/>
            <pc:sldMk cId="901727881" sldId="2147470358"/>
            <ac:spMk id="7" creationId="{135AC7EF-FE99-BAC6-B69C-59791FE770F8}"/>
          </ac:spMkLst>
        </pc:spChg>
      </pc:sldChg>
      <pc:sldChg chg="modSp">
        <pc:chgData name="nnaiker@prdw.com" userId="S::urn:spo:guest#nnaiker@prdw.com::" providerId="AD" clId="Web-{3B9A54AC-8CF0-BBFA-0BB5-EB207C5D9945}" dt="2025-11-17T08:27:55.274" v="65" actId="20577"/>
        <pc:sldMkLst>
          <pc:docMk/>
          <pc:sldMk cId="3850828986" sldId="2147470395"/>
        </pc:sldMkLst>
        <pc:spChg chg="mod">
          <ac:chgData name="nnaiker@prdw.com" userId="S::urn:spo:guest#nnaiker@prdw.com::" providerId="AD" clId="Web-{3B9A54AC-8CF0-BBFA-0BB5-EB207C5D9945}" dt="2025-11-17T08:27:55.274" v="65" actId="20577"/>
          <ac:spMkLst>
            <pc:docMk/>
            <pc:sldMk cId="3850828986" sldId="2147470395"/>
            <ac:spMk id="5" creationId="{88CE14AB-4F6A-0199-BD9A-D848CF216ACA}"/>
          </ac:spMkLst>
        </pc:spChg>
      </pc:sldChg>
      <pc:sldChg chg="modSp">
        <pc:chgData name="nnaiker@prdw.com" userId="S::urn:spo:guest#nnaiker@prdw.com::" providerId="AD" clId="Web-{3B9A54AC-8CF0-BBFA-0BB5-EB207C5D9945}" dt="2025-11-17T08:19:10.567" v="23" actId="20577"/>
        <pc:sldMkLst>
          <pc:docMk/>
          <pc:sldMk cId="2397293529" sldId="2147470397"/>
        </pc:sldMkLst>
        <pc:spChg chg="mod">
          <ac:chgData name="nnaiker@prdw.com" userId="S::urn:spo:guest#nnaiker@prdw.com::" providerId="AD" clId="Web-{3B9A54AC-8CF0-BBFA-0BB5-EB207C5D9945}" dt="2025-11-17T08:19:10.567" v="23" actId="20577"/>
          <ac:spMkLst>
            <pc:docMk/>
            <pc:sldMk cId="2397293529" sldId="2147470397"/>
            <ac:spMk id="4" creationId="{C3F276FE-82BD-679A-39D3-3315B90051FD}"/>
          </ac:spMkLst>
        </pc:spChg>
      </pc:sldChg>
      <pc:sldChg chg="modSp">
        <pc:chgData name="nnaiker@prdw.com" userId="S::urn:spo:guest#nnaiker@prdw.com::" providerId="AD" clId="Web-{3B9A54AC-8CF0-BBFA-0BB5-EB207C5D9945}" dt="2025-11-17T09:38:07.840" v="244" actId="20577"/>
        <pc:sldMkLst>
          <pc:docMk/>
          <pc:sldMk cId="1293423684" sldId="2147470398"/>
        </pc:sldMkLst>
        <pc:spChg chg="mod">
          <ac:chgData name="nnaiker@prdw.com" userId="S::urn:spo:guest#nnaiker@prdw.com::" providerId="AD" clId="Web-{3B9A54AC-8CF0-BBFA-0BB5-EB207C5D9945}" dt="2025-11-17T09:38:07.840" v="244" actId="20577"/>
          <ac:spMkLst>
            <pc:docMk/>
            <pc:sldMk cId="1293423684" sldId="2147470398"/>
            <ac:spMk id="6" creationId="{D3626539-2C68-EA42-891C-33DB9B646925}"/>
          </ac:spMkLst>
        </pc:spChg>
      </pc:sldChg>
      <pc:sldChg chg="modSp ord">
        <pc:chgData name="nnaiker@prdw.com" userId="S::urn:spo:guest#nnaiker@prdw.com::" providerId="AD" clId="Web-{3B9A54AC-8CF0-BBFA-0BB5-EB207C5D9945}" dt="2025-11-17T09:37:28.198" v="238" actId="20577"/>
        <pc:sldMkLst>
          <pc:docMk/>
          <pc:sldMk cId="4064073211" sldId="2147470399"/>
        </pc:sldMkLst>
        <pc:spChg chg="mod">
          <ac:chgData name="nnaiker@prdw.com" userId="S::urn:spo:guest#nnaiker@prdw.com::" providerId="AD" clId="Web-{3B9A54AC-8CF0-BBFA-0BB5-EB207C5D9945}" dt="2025-11-17T09:37:28.198" v="238" actId="20577"/>
          <ac:spMkLst>
            <pc:docMk/>
            <pc:sldMk cId="4064073211" sldId="2147470399"/>
            <ac:spMk id="6" creationId="{E13E484B-5CFF-74F6-D31A-45F55A95C759}"/>
          </ac:spMkLst>
        </pc:spChg>
      </pc:sldChg>
      <pc:sldChg chg="modSp">
        <pc:chgData name="nnaiker@prdw.com" userId="S::urn:spo:guest#nnaiker@prdw.com::" providerId="AD" clId="Web-{3B9A54AC-8CF0-BBFA-0BB5-EB207C5D9945}" dt="2025-11-17T09:38:59.184" v="259" actId="20577"/>
        <pc:sldMkLst>
          <pc:docMk/>
          <pc:sldMk cId="618323388" sldId="2147470419"/>
        </pc:sldMkLst>
      </pc:sldChg>
    </pc:docChg>
  </pc:docChgLst>
  <pc:docChgLst>
    <pc:chgData name="lkime@prdw.com" userId="S::urn:spo:guest#lkime@prdw.com::" providerId="AD" clId="Web-{8CEFB747-3F52-1CBB-36C9-FE9715846822}"/>
    <pc:docChg chg="mod addSld delSld modSld sldOrd">
      <pc:chgData name="lkime@prdw.com" userId="S::urn:spo:guest#lkime@prdw.com::" providerId="AD" clId="Web-{8CEFB747-3F52-1CBB-36C9-FE9715846822}" dt="2025-11-17T08:19:18.668" v="1412" actId="20577"/>
      <pc:docMkLst>
        <pc:docMk/>
      </pc:docMkLst>
      <pc:sldChg chg="addSp delSp modSp ord">
        <pc:chgData name="lkime@prdw.com" userId="S::urn:spo:guest#lkime@prdw.com::" providerId="AD" clId="Web-{8CEFB747-3F52-1CBB-36C9-FE9715846822}" dt="2025-11-14T08:28:14.212" v="1190" actId="14100"/>
        <pc:sldMkLst>
          <pc:docMk/>
          <pc:sldMk cId="4078188923" sldId="314"/>
        </pc:sldMkLst>
        <pc:picChg chg="add mod">
          <ac:chgData name="lkime@prdw.com" userId="S::urn:spo:guest#lkime@prdw.com::" providerId="AD" clId="Web-{8CEFB747-3F52-1CBB-36C9-FE9715846822}" dt="2025-11-14T08:27:59.962" v="1186"/>
          <ac:picMkLst>
            <pc:docMk/>
            <pc:sldMk cId="4078188923" sldId="314"/>
            <ac:picMk id="3" creationId="{B116DDFE-86DE-371D-24E1-D37B3C098DDF}"/>
          </ac:picMkLst>
        </pc:picChg>
        <pc:picChg chg="add mod">
          <ac:chgData name="lkime@prdw.com" userId="S::urn:spo:guest#lkime@prdw.com::" providerId="AD" clId="Web-{8CEFB747-3F52-1CBB-36C9-FE9715846822}" dt="2025-11-14T08:28:14.212" v="1190" actId="14100"/>
          <ac:picMkLst>
            <pc:docMk/>
            <pc:sldMk cId="4078188923" sldId="314"/>
            <ac:picMk id="4" creationId="{4EB49656-54BA-F27A-56A3-1345285AB632}"/>
          </ac:picMkLst>
        </pc:picChg>
      </pc:sldChg>
      <pc:sldChg chg="modSp">
        <pc:chgData name="lkime@prdw.com" userId="S::urn:spo:guest#lkime@prdw.com::" providerId="AD" clId="Web-{8CEFB747-3F52-1CBB-36C9-FE9715846822}" dt="2025-11-14T08:38:30.910" v="1263" actId="20577"/>
        <pc:sldMkLst>
          <pc:docMk/>
          <pc:sldMk cId="3955900539" sldId="2074"/>
        </pc:sldMkLst>
        <pc:spChg chg="mod">
          <ac:chgData name="lkime@prdw.com" userId="S::urn:spo:guest#lkime@prdw.com::" providerId="AD" clId="Web-{8CEFB747-3F52-1CBB-36C9-FE9715846822}" dt="2025-11-14T08:36:25.125" v="1192" actId="20577"/>
          <ac:spMkLst>
            <pc:docMk/>
            <pc:sldMk cId="3955900539" sldId="2074"/>
            <ac:spMk id="2" creationId="{4319394E-28CC-1C43-63A3-BA4ED9FB16FD}"/>
          </ac:spMkLst>
        </pc:spChg>
        <pc:spChg chg="mod">
          <ac:chgData name="lkime@prdw.com" userId="S::urn:spo:guest#lkime@prdw.com::" providerId="AD" clId="Web-{8CEFB747-3F52-1CBB-36C9-FE9715846822}" dt="2025-11-14T08:38:30.910" v="1263" actId="20577"/>
          <ac:spMkLst>
            <pc:docMk/>
            <pc:sldMk cId="3955900539" sldId="2074"/>
            <ac:spMk id="3" creationId="{7526A638-0024-5CA5-8A43-179DC5571F58}"/>
          </ac:spMkLst>
        </pc:spChg>
      </pc:sldChg>
      <pc:sldChg chg="modSp">
        <pc:chgData name="lkime@prdw.com" userId="S::urn:spo:guest#lkime@prdw.com::" providerId="AD" clId="Web-{8CEFB747-3F52-1CBB-36C9-FE9715846822}" dt="2025-11-14T09:27:50.400" v="1358" actId="20577"/>
        <pc:sldMkLst>
          <pc:docMk/>
          <pc:sldMk cId="2056543626" sldId="2078"/>
        </pc:sldMkLst>
        <pc:spChg chg="mod">
          <ac:chgData name="lkime@prdw.com" userId="S::urn:spo:guest#lkime@prdw.com::" providerId="AD" clId="Web-{8CEFB747-3F52-1CBB-36C9-FE9715846822}" dt="2025-11-14T09:27:50.400" v="1358" actId="20577"/>
          <ac:spMkLst>
            <pc:docMk/>
            <pc:sldMk cId="2056543626" sldId="2078"/>
            <ac:spMk id="6" creationId="{804EE08A-7B55-DD2B-B754-E1E2AD66BC6B}"/>
          </ac:spMkLst>
        </pc:spChg>
      </pc:sldChg>
      <pc:sldChg chg="addSp delSp modSp">
        <pc:chgData name="lkime@prdw.com" userId="S::urn:spo:guest#lkime@prdw.com::" providerId="AD" clId="Web-{8CEFB747-3F52-1CBB-36C9-FE9715846822}" dt="2025-11-14T09:23:23.025" v="1355" actId="20577"/>
        <pc:sldMkLst>
          <pc:docMk/>
          <pc:sldMk cId="2381547255" sldId="2137"/>
        </pc:sldMkLst>
        <pc:spChg chg="mod">
          <ac:chgData name="lkime@prdw.com" userId="S::urn:spo:guest#lkime@prdw.com::" providerId="AD" clId="Web-{8CEFB747-3F52-1CBB-36C9-FE9715846822}" dt="2025-11-14T09:23:23.025" v="1355" actId="20577"/>
          <ac:spMkLst>
            <pc:docMk/>
            <pc:sldMk cId="2381547255" sldId="2137"/>
            <ac:spMk id="5" creationId="{06DCFEB7-464A-4AD5-64A6-61599DB96E97}"/>
          </ac:spMkLst>
        </pc:spChg>
        <pc:picChg chg="add mod">
          <ac:chgData name="lkime@prdw.com" userId="S::urn:spo:guest#lkime@prdw.com::" providerId="AD" clId="Web-{8CEFB747-3F52-1CBB-36C9-FE9715846822}" dt="2025-11-13T13:36:45.216" v="127"/>
          <ac:picMkLst>
            <pc:docMk/>
            <pc:sldMk cId="2381547255" sldId="2137"/>
            <ac:picMk id="8" creationId="{6AEFDBF4-8556-3AAB-D31B-9B7C0A2D0E36}"/>
          </ac:picMkLst>
        </pc:picChg>
      </pc:sldChg>
      <pc:sldChg chg="addSp delSp modSp">
        <pc:chgData name="lkime@prdw.com" userId="S::urn:spo:guest#lkime@prdw.com::" providerId="AD" clId="Web-{8CEFB747-3F52-1CBB-36C9-FE9715846822}" dt="2025-11-13T12:54:27.867" v="7"/>
        <pc:sldMkLst>
          <pc:docMk/>
          <pc:sldMk cId="3087401387" sldId="2147470337"/>
        </pc:sldMkLst>
      </pc:sldChg>
      <pc:sldChg chg="addSp delSp modSp">
        <pc:chgData name="lkime@prdw.com" userId="S::urn:spo:guest#lkime@prdw.com::" providerId="AD" clId="Web-{8CEFB747-3F52-1CBB-36C9-FE9715846822}" dt="2025-11-14T08:39:12.332" v="1267" actId="20577"/>
        <pc:sldMkLst>
          <pc:docMk/>
          <pc:sldMk cId="901727881" sldId="2147470358"/>
        </pc:sldMkLst>
        <pc:spChg chg="mod">
          <ac:chgData name="lkime@prdw.com" userId="S::urn:spo:guest#lkime@prdw.com::" providerId="AD" clId="Web-{8CEFB747-3F52-1CBB-36C9-FE9715846822}" dt="2025-11-14T06:07:35.366" v="904" actId="20577"/>
          <ac:spMkLst>
            <pc:docMk/>
            <pc:sldMk cId="901727881" sldId="2147470358"/>
            <ac:spMk id="3" creationId="{7526A638-0024-5CA5-8A43-179DC5571F58}"/>
          </ac:spMkLst>
        </pc:spChg>
        <pc:spChg chg="add mod">
          <ac:chgData name="lkime@prdw.com" userId="S::urn:spo:guest#lkime@prdw.com::" providerId="AD" clId="Web-{8CEFB747-3F52-1CBB-36C9-FE9715846822}" dt="2025-11-14T08:39:12.332" v="1267" actId="20577"/>
          <ac:spMkLst>
            <pc:docMk/>
            <pc:sldMk cId="901727881" sldId="2147470358"/>
            <ac:spMk id="7" creationId="{135AC7EF-FE99-BAC6-B69C-59791FE770F8}"/>
          </ac:spMkLst>
        </pc:spChg>
      </pc:sldChg>
      <pc:sldChg chg="addSp delSp modSp ord">
        <pc:chgData name="lkime@prdw.com" userId="S::urn:spo:guest#lkime@prdw.com::" providerId="AD" clId="Web-{8CEFB747-3F52-1CBB-36C9-FE9715846822}" dt="2025-11-14T06:54:00.016" v="1093" actId="1076"/>
        <pc:sldMkLst>
          <pc:docMk/>
          <pc:sldMk cId="1653323750" sldId="2147470383"/>
        </pc:sldMkLst>
        <pc:grpChg chg="add mod">
          <ac:chgData name="lkime@prdw.com" userId="S::urn:spo:guest#lkime@prdw.com::" providerId="AD" clId="Web-{8CEFB747-3F52-1CBB-36C9-FE9715846822}" dt="2025-11-14T06:54:00.016" v="1093" actId="1076"/>
          <ac:grpSpMkLst>
            <pc:docMk/>
            <pc:sldMk cId="1653323750" sldId="2147470383"/>
            <ac:grpSpMk id="7" creationId="{EA590596-AA74-6660-A8BA-D90DEE3BFD62}"/>
          </ac:grpSpMkLst>
        </pc:grpChg>
        <pc:picChg chg="add mod">
          <ac:chgData name="lkime@prdw.com" userId="S::urn:spo:guest#lkime@prdw.com::" providerId="AD" clId="Web-{8CEFB747-3F52-1CBB-36C9-FE9715846822}" dt="2025-11-14T06:53:50.219" v="1092" actId="1076"/>
          <ac:picMkLst>
            <pc:docMk/>
            <pc:sldMk cId="1653323750" sldId="2147470383"/>
            <ac:picMk id="3" creationId="{589B98FF-EA6F-4034-1529-931FB24C19D4}"/>
          </ac:picMkLst>
        </pc:picChg>
        <pc:picChg chg="add mod">
          <ac:chgData name="lkime@prdw.com" userId="S::urn:spo:guest#lkime@prdw.com::" providerId="AD" clId="Web-{8CEFB747-3F52-1CBB-36C9-FE9715846822}" dt="2025-11-14T06:53:42.860" v="1089" actId="14100"/>
          <ac:picMkLst>
            <pc:docMk/>
            <pc:sldMk cId="1653323750" sldId="2147470383"/>
            <ac:picMk id="4" creationId="{855617AC-3DB5-8516-6D9F-4C922F01F249}"/>
          </ac:picMkLst>
        </pc:picChg>
      </pc:sldChg>
      <pc:sldChg chg="addSp delSp modSp new ord">
        <pc:chgData name="lkime@prdw.com" userId="S::urn:spo:guest#lkime@prdw.com::" providerId="AD" clId="Web-{8CEFB747-3F52-1CBB-36C9-FE9715846822}" dt="2025-11-14T09:02:19.460" v="1269"/>
        <pc:sldMkLst>
          <pc:docMk/>
          <pc:sldMk cId="1519541894" sldId="2147470389"/>
        </pc:sldMkLst>
        <pc:spChg chg="mod">
          <ac:chgData name="lkime@prdw.com" userId="S::urn:spo:guest#lkime@prdw.com::" providerId="AD" clId="Web-{8CEFB747-3F52-1CBB-36C9-FE9715846822}" dt="2025-11-13T12:58:41.618" v="42" actId="20577"/>
          <ac:spMkLst>
            <pc:docMk/>
            <pc:sldMk cId="1519541894" sldId="2147470389"/>
            <ac:spMk id="2" creationId="{305758D2-D7F7-06F8-244D-23F9928342D3}"/>
          </ac:spMkLst>
        </pc:spChg>
        <pc:spChg chg="mod">
          <ac:chgData name="lkime@prdw.com" userId="S::urn:spo:guest#lkime@prdw.com::" providerId="AD" clId="Web-{8CEFB747-3F52-1CBB-36C9-FE9715846822}" dt="2025-11-14T06:35:17.537" v="1032" actId="20577"/>
          <ac:spMkLst>
            <pc:docMk/>
            <pc:sldMk cId="1519541894" sldId="2147470389"/>
            <ac:spMk id="3" creationId="{4211DDB0-A6C1-863F-7DFE-5E7996C075EB}"/>
          </ac:spMkLst>
        </pc:spChg>
        <pc:picChg chg="add mod">
          <ac:chgData name="lkime@prdw.com" userId="S::urn:spo:guest#lkime@prdw.com::" providerId="AD" clId="Web-{8CEFB747-3F52-1CBB-36C9-FE9715846822}" dt="2025-11-13T13:36:49.106" v="128"/>
          <ac:picMkLst>
            <pc:docMk/>
            <pc:sldMk cId="1519541894" sldId="2147470389"/>
            <ac:picMk id="5" creationId="{0E9DAF34-52F0-5E9C-A248-7164814FF927}"/>
          </ac:picMkLst>
        </pc:picChg>
      </pc:sldChg>
      <pc:sldChg chg="addSp delSp modSp new">
        <pc:chgData name="lkime@prdw.com" userId="S::urn:spo:guest#lkime@prdw.com::" providerId="AD" clId="Web-{8CEFB747-3F52-1CBB-36C9-FE9715846822}" dt="2025-11-13T13:36:52.872" v="129"/>
        <pc:sldMkLst>
          <pc:docMk/>
          <pc:sldMk cId="420917328" sldId="2147470390"/>
        </pc:sldMkLst>
        <pc:spChg chg="mod">
          <ac:chgData name="lkime@prdw.com" userId="S::urn:spo:guest#lkime@prdw.com::" providerId="AD" clId="Web-{8CEFB747-3F52-1CBB-36C9-FE9715846822}" dt="2025-11-13T12:58:44.118" v="43" actId="20577"/>
          <ac:spMkLst>
            <pc:docMk/>
            <pc:sldMk cId="420917328" sldId="2147470390"/>
            <ac:spMk id="2" creationId="{516B2572-031C-E140-56EA-2A154D1CA0CD}"/>
          </ac:spMkLst>
        </pc:spChg>
        <pc:spChg chg="mod">
          <ac:chgData name="lkime@prdw.com" userId="S::urn:spo:guest#lkime@prdw.com::" providerId="AD" clId="Web-{8CEFB747-3F52-1CBB-36C9-FE9715846822}" dt="2025-11-13T12:59:22.743" v="52" actId="14100"/>
          <ac:spMkLst>
            <pc:docMk/>
            <pc:sldMk cId="420917328" sldId="2147470390"/>
            <ac:spMk id="3" creationId="{3EDA00F8-D0D2-F1B1-CEE8-CBDC05586333}"/>
          </ac:spMkLst>
        </pc:spChg>
        <pc:spChg chg="add mod">
          <ac:chgData name="lkime@prdw.com" userId="S::urn:spo:guest#lkime@prdw.com::" providerId="AD" clId="Web-{8CEFB747-3F52-1CBB-36C9-FE9715846822}" dt="2025-11-13T13:00:03.697" v="83" actId="1076"/>
          <ac:spMkLst>
            <pc:docMk/>
            <pc:sldMk cId="420917328" sldId="2147470390"/>
            <ac:spMk id="7" creationId="{60B1C390-31A4-3772-FF20-8A3F73777CDF}"/>
          </ac:spMkLst>
        </pc:spChg>
        <pc:picChg chg="add mod">
          <ac:chgData name="lkime@prdw.com" userId="S::urn:spo:guest#lkime@prdw.com::" providerId="AD" clId="Web-{8CEFB747-3F52-1CBB-36C9-FE9715846822}" dt="2025-11-13T13:36:52.872" v="129"/>
          <ac:picMkLst>
            <pc:docMk/>
            <pc:sldMk cId="420917328" sldId="2147470390"/>
            <ac:picMk id="4" creationId="{0B0CF28F-9D50-DE33-E9FA-6FE00CFDA1C6}"/>
          </ac:picMkLst>
        </pc:picChg>
      </pc:sldChg>
      <pc:sldChg chg="addSp modSp new">
        <pc:chgData name="lkime@prdw.com" userId="S::urn:spo:guest#lkime@prdw.com::" providerId="AD" clId="Web-{8CEFB747-3F52-1CBB-36C9-FE9715846822}" dt="2025-11-13T14:15:25.031" v="189" actId="20577"/>
        <pc:sldMkLst>
          <pc:docMk/>
          <pc:sldMk cId="2305944013" sldId="2147470391"/>
        </pc:sldMkLst>
        <pc:spChg chg="mod">
          <ac:chgData name="lkime@prdw.com" userId="S::urn:spo:guest#lkime@prdw.com::" providerId="AD" clId="Web-{8CEFB747-3F52-1CBB-36C9-FE9715846822}" dt="2025-11-13T14:07:59.042" v="164" actId="20577"/>
          <ac:spMkLst>
            <pc:docMk/>
            <pc:sldMk cId="2305944013" sldId="2147470391"/>
            <ac:spMk id="2" creationId="{8E5F7E3F-2D0E-AB42-3D2A-F00EE1BE5A73}"/>
          </ac:spMkLst>
        </pc:spChg>
        <pc:spChg chg="mod">
          <ac:chgData name="lkime@prdw.com" userId="S::urn:spo:guest#lkime@prdw.com::" providerId="AD" clId="Web-{8CEFB747-3F52-1CBB-36C9-FE9715846822}" dt="2025-11-13T14:15:25.031" v="189" actId="20577"/>
          <ac:spMkLst>
            <pc:docMk/>
            <pc:sldMk cId="2305944013" sldId="2147470391"/>
            <ac:spMk id="3" creationId="{950E4969-16E1-3A9F-0C51-B5C30DF28599}"/>
          </ac:spMkLst>
        </pc:spChg>
        <pc:picChg chg="add mod">
          <ac:chgData name="lkime@prdw.com" userId="S::urn:spo:guest#lkime@prdw.com::" providerId="AD" clId="Web-{8CEFB747-3F52-1CBB-36C9-FE9715846822}" dt="2025-11-13T13:36:57.044" v="130"/>
          <ac:picMkLst>
            <pc:docMk/>
            <pc:sldMk cId="2305944013" sldId="2147470391"/>
            <ac:picMk id="4" creationId="{B2026CEC-7FD2-05B3-F859-52A43E245891}"/>
          </ac:picMkLst>
        </pc:picChg>
      </pc:sldChg>
      <pc:sldChg chg="addSp modSp new">
        <pc:chgData name="lkime@prdw.com" userId="S::urn:spo:guest#lkime@prdw.com::" providerId="AD" clId="Web-{8CEFB747-3F52-1CBB-36C9-FE9715846822}" dt="2025-11-13T14:08:02.620" v="165" actId="20577"/>
        <pc:sldMkLst>
          <pc:docMk/>
          <pc:sldMk cId="887568681" sldId="2147470392"/>
        </pc:sldMkLst>
        <pc:spChg chg="mod">
          <ac:chgData name="lkime@prdw.com" userId="S::urn:spo:guest#lkime@prdw.com::" providerId="AD" clId="Web-{8CEFB747-3F52-1CBB-36C9-FE9715846822}" dt="2025-11-13T14:08:02.620" v="165" actId="20577"/>
          <ac:spMkLst>
            <pc:docMk/>
            <pc:sldMk cId="887568681" sldId="2147470392"/>
            <ac:spMk id="2" creationId="{011BC97B-8033-BE0E-6429-5B3C434F99BC}"/>
          </ac:spMkLst>
        </pc:spChg>
        <pc:spChg chg="mod">
          <ac:chgData name="lkime@prdw.com" userId="S::urn:spo:guest#lkime@prdw.com::" providerId="AD" clId="Web-{8CEFB747-3F52-1CBB-36C9-FE9715846822}" dt="2025-11-13T13:02:10.947" v="109" actId="20577"/>
          <ac:spMkLst>
            <pc:docMk/>
            <pc:sldMk cId="887568681" sldId="2147470392"/>
            <ac:spMk id="3" creationId="{B9359405-48CD-9EE3-41D6-7E9182F4DEFC}"/>
          </ac:spMkLst>
        </pc:spChg>
        <pc:picChg chg="add mod">
          <ac:chgData name="lkime@prdw.com" userId="S::urn:spo:guest#lkime@prdw.com::" providerId="AD" clId="Web-{8CEFB747-3F52-1CBB-36C9-FE9715846822}" dt="2025-11-13T13:37:00.294" v="131"/>
          <ac:picMkLst>
            <pc:docMk/>
            <pc:sldMk cId="887568681" sldId="2147470392"/>
            <ac:picMk id="4" creationId="{AC650278-21DE-0D9F-051D-213359259AED}"/>
          </ac:picMkLst>
        </pc:picChg>
      </pc:sldChg>
      <pc:sldChg chg="modSp add replId">
        <pc:chgData name="lkime@prdw.com" userId="S::urn:spo:guest#lkime@prdw.com::" providerId="AD" clId="Web-{8CEFB747-3F52-1CBB-36C9-FE9715846822}" dt="2025-11-13T13:49:20.494" v="149" actId="20577"/>
        <pc:sldMkLst>
          <pc:docMk/>
          <pc:sldMk cId="3757802534" sldId="2147470393"/>
        </pc:sldMkLst>
        <pc:spChg chg="mod">
          <ac:chgData name="lkime@prdw.com" userId="S::urn:spo:guest#lkime@prdw.com::" providerId="AD" clId="Web-{8CEFB747-3F52-1CBB-36C9-FE9715846822}" dt="2025-11-13T13:49:20.494" v="149" actId="20577"/>
          <ac:spMkLst>
            <pc:docMk/>
            <pc:sldMk cId="3757802534" sldId="2147470393"/>
            <ac:spMk id="5" creationId="{2D7738DF-8FEF-D913-659C-50CF253B70D6}"/>
          </ac:spMkLst>
        </pc:spChg>
      </pc:sldChg>
      <pc:sldChg chg="addSp delSp modSp add replId">
        <pc:chgData name="lkime@prdw.com" userId="S::urn:spo:guest#lkime@prdw.com::" providerId="AD" clId="Web-{8CEFB747-3F52-1CBB-36C9-FE9715846822}" dt="2025-11-14T07:13:11.792" v="1180" actId="1076"/>
        <pc:sldMkLst>
          <pc:docMk/>
          <pc:sldMk cId="1447380366" sldId="2147470394"/>
        </pc:sldMkLst>
        <pc:spChg chg="mod">
          <ac:chgData name="lkime@prdw.com" userId="S::urn:spo:guest#lkime@prdw.com::" providerId="AD" clId="Web-{8CEFB747-3F52-1CBB-36C9-FE9715846822}" dt="2025-11-13T13:50:01.198" v="158" actId="20577"/>
          <ac:spMkLst>
            <pc:docMk/>
            <pc:sldMk cId="1447380366" sldId="2147470394"/>
            <ac:spMk id="2" creationId="{73AF43DE-5524-FA7B-807F-6A5A9039BA3F}"/>
          </ac:spMkLst>
        </pc:spChg>
        <pc:spChg chg="mod">
          <ac:chgData name="lkime@prdw.com" userId="S::urn:spo:guest#lkime@prdw.com::" providerId="AD" clId="Web-{8CEFB747-3F52-1CBB-36C9-FE9715846822}" dt="2025-11-14T07:10:55.978" v="1175" actId="20577"/>
          <ac:spMkLst>
            <pc:docMk/>
            <pc:sldMk cId="1447380366" sldId="2147470394"/>
            <ac:spMk id="3" creationId="{5CD96261-42D3-38C0-C2E5-8DD12BA52850}"/>
          </ac:spMkLst>
        </pc:spChg>
      </pc:sldChg>
      <pc:sldChg chg="addSp delSp modSp add replId addAnim">
        <pc:chgData name="lkime@prdw.com" userId="S::urn:spo:guest#lkime@prdw.com::" providerId="AD" clId="Web-{8CEFB747-3F52-1CBB-36C9-FE9715846822}" dt="2025-11-14T09:16:02.711" v="1279"/>
        <pc:sldMkLst>
          <pc:docMk/>
          <pc:sldMk cId="3850828986" sldId="2147470395"/>
        </pc:sldMkLst>
        <pc:spChg chg="mod">
          <ac:chgData name="lkime@prdw.com" userId="S::urn:spo:guest#lkime@prdw.com::" providerId="AD" clId="Web-{8CEFB747-3F52-1CBB-36C9-FE9715846822}" dt="2025-11-14T06:30:54.861" v="997" actId="14100"/>
          <ac:spMkLst>
            <pc:docMk/>
            <pc:sldMk cId="3850828986" sldId="2147470395"/>
            <ac:spMk id="3" creationId="{0401F0D3-50DE-A3E0-DF18-99E8B363E30B}"/>
          </ac:spMkLst>
        </pc:spChg>
        <pc:spChg chg="mod">
          <ac:chgData name="lkime@prdw.com" userId="S::urn:spo:guest#lkime@prdw.com::" providerId="AD" clId="Web-{8CEFB747-3F52-1CBB-36C9-FE9715846822}" dt="2025-11-14T06:36:59.788" v="1065" actId="20577"/>
          <ac:spMkLst>
            <pc:docMk/>
            <pc:sldMk cId="3850828986" sldId="2147470395"/>
            <ac:spMk id="5" creationId="{88CE14AB-4F6A-0199-BD9A-D848CF216ACA}"/>
          </ac:spMkLst>
        </pc:spChg>
        <pc:picChg chg="mod ord modCrop">
          <ac:chgData name="lkime@prdw.com" userId="S::urn:spo:guest#lkime@prdw.com::" providerId="AD" clId="Web-{8CEFB747-3F52-1CBB-36C9-FE9715846822}" dt="2025-11-14T09:16:02.711" v="1279"/>
          <ac:picMkLst>
            <pc:docMk/>
            <pc:sldMk cId="3850828986" sldId="2147470395"/>
            <ac:picMk id="4" creationId="{D37383EE-BEB0-874A-5F76-011108E89AD4}"/>
          </ac:picMkLst>
        </pc:picChg>
        <pc:picChg chg="add mod">
          <ac:chgData name="lkime@prdw.com" userId="S::urn:spo:guest#lkime@prdw.com::" providerId="AD" clId="Web-{8CEFB747-3F52-1CBB-36C9-FE9715846822}" dt="2025-11-14T06:31:24.423" v="1005" actId="1076"/>
          <ac:picMkLst>
            <pc:docMk/>
            <pc:sldMk cId="3850828986" sldId="2147470395"/>
            <ac:picMk id="6" creationId="{BC7A2E2F-B1C9-B44B-F9E5-850EC41C7703}"/>
          </ac:picMkLst>
        </pc:picChg>
        <pc:cxnChg chg="add mod">
          <ac:chgData name="lkime@prdw.com" userId="S::urn:spo:guest#lkime@prdw.com::" providerId="AD" clId="Web-{8CEFB747-3F52-1CBB-36C9-FE9715846822}" dt="2025-11-14T09:15:37.757" v="1278" actId="14100"/>
          <ac:cxnSpMkLst>
            <pc:docMk/>
            <pc:sldMk cId="3850828986" sldId="2147470395"/>
            <ac:cxnSpMk id="9" creationId="{D9C6583B-3CBB-6DD4-526C-338E1B252642}"/>
          </ac:cxnSpMkLst>
        </pc:cxnChg>
      </pc:sldChg>
      <pc:sldChg chg="add replId">
        <pc:chgData name="lkime@prdw.com" userId="S::urn:spo:guest#lkime@prdw.com::" providerId="AD" clId="Web-{8CEFB747-3F52-1CBB-36C9-FE9715846822}" dt="2025-11-14T08:27:10.430" v="1181"/>
        <pc:sldMkLst>
          <pc:docMk/>
          <pc:sldMk cId="1299602846" sldId="2147470396"/>
        </pc:sldMkLst>
      </pc:sldChg>
      <pc:sldChg chg="addSp modSp">
        <pc:chgData name="lkime@prdw.com" userId="S::urn:spo:guest#lkime@prdw.com::" providerId="AD" clId="Web-{8CEFB747-3F52-1CBB-36C9-FE9715846822}" dt="2025-11-14T09:57:28.820" v="1370" actId="14100"/>
        <pc:sldMkLst>
          <pc:docMk/>
          <pc:sldMk cId="3596646592" sldId="2147470400"/>
        </pc:sldMkLst>
        <pc:picChg chg="mod">
          <ac:chgData name="lkime@prdw.com" userId="S::urn:spo:guest#lkime@prdw.com::" providerId="AD" clId="Web-{8CEFB747-3F52-1CBB-36C9-FE9715846822}" dt="2025-11-14T09:57:23.742" v="1369" actId="1076"/>
          <ac:picMkLst>
            <pc:docMk/>
            <pc:sldMk cId="3596646592" sldId="2147470400"/>
            <ac:picMk id="4" creationId="{FCC972D4-CB4D-D84D-498B-38BCC1FEC2D2}"/>
          </ac:picMkLst>
        </pc:picChg>
        <pc:picChg chg="add mod">
          <ac:chgData name="lkime@prdw.com" userId="S::urn:spo:guest#lkime@prdw.com::" providerId="AD" clId="Web-{8CEFB747-3F52-1CBB-36C9-FE9715846822}" dt="2025-11-14T09:57:28.820" v="1370" actId="14100"/>
          <ac:picMkLst>
            <pc:docMk/>
            <pc:sldMk cId="3596646592" sldId="2147470400"/>
            <ac:picMk id="5" creationId="{553B0A86-621E-B472-C40D-9EAAB77E0F1F}"/>
          </ac:picMkLst>
        </pc:picChg>
      </pc:sldChg>
      <pc:sldChg chg="delSp modSp add ord replId">
        <pc:chgData name="lkime@prdw.com" userId="S::urn:spo:guest#lkime@prdw.com::" providerId="AD" clId="Web-{8CEFB747-3F52-1CBB-36C9-FE9715846822}" dt="2025-11-17T08:19:18.668" v="1412" actId="20577"/>
        <pc:sldMkLst>
          <pc:docMk/>
          <pc:sldMk cId="618323388" sldId="2147470419"/>
        </pc:sldMkLst>
      </pc:sldChg>
    </pc:docChg>
  </pc:docChgLst>
  <pc:docChgLst>
    <pc:chgData name="Mitchell Tarin  [Transnet HQ]" userId="S::mitchell.tarin@transnet.net::a653809e-dd50-43ef-8cb9-37886f4fd32e" providerId="AD" clId="Web-{9618303F-1CBB-3F9D-1DBE-A3F91D95B067}"/>
    <pc:docChg chg="delSld modSld">
      <pc:chgData name="Mitchell Tarin  [Transnet HQ]" userId="S::mitchell.tarin@transnet.net::a653809e-dd50-43ef-8cb9-37886f4fd32e" providerId="AD" clId="Web-{9618303F-1CBB-3F9D-1DBE-A3F91D95B067}" dt="2025-11-17T06:52:12.560" v="42" actId="20577"/>
      <pc:docMkLst>
        <pc:docMk/>
      </pc:docMkLst>
      <pc:sldChg chg="modSp">
        <pc:chgData name="Mitchell Tarin  [Transnet HQ]" userId="S::mitchell.tarin@transnet.net::a653809e-dd50-43ef-8cb9-37886f4fd32e" providerId="AD" clId="Web-{9618303F-1CBB-3F9D-1DBE-A3F91D95B067}" dt="2025-11-17T06:48:13.464" v="1" actId="20577"/>
        <pc:sldMkLst>
          <pc:docMk/>
          <pc:sldMk cId="702422393" sldId="2147470384"/>
        </pc:sldMkLst>
        <pc:spChg chg="mod">
          <ac:chgData name="Mitchell Tarin  [Transnet HQ]" userId="S::mitchell.tarin@transnet.net::a653809e-dd50-43ef-8cb9-37886f4fd32e" providerId="AD" clId="Web-{9618303F-1CBB-3F9D-1DBE-A3F91D95B067}" dt="2025-11-17T06:48:13.464" v="1" actId="20577"/>
          <ac:spMkLst>
            <pc:docMk/>
            <pc:sldMk cId="702422393" sldId="2147470384"/>
            <ac:spMk id="6" creationId="{4D718C36-AC3C-74C0-F7B0-B3DCFA275DA5}"/>
          </ac:spMkLst>
        </pc:spChg>
      </pc:sldChg>
      <pc:sldChg chg="del">
        <pc:chgData name="Mitchell Tarin  [Transnet HQ]" userId="S::mitchell.tarin@transnet.net::a653809e-dd50-43ef-8cb9-37886f4fd32e" providerId="AD" clId="Web-{9618303F-1CBB-3F9D-1DBE-A3F91D95B067}" dt="2025-11-17T06:48:37.777" v="2"/>
        <pc:sldMkLst>
          <pc:docMk/>
          <pc:sldMk cId="2427017481" sldId="2147470405"/>
        </pc:sldMkLst>
      </pc:sldChg>
      <pc:sldChg chg="modSp">
        <pc:chgData name="Mitchell Tarin  [Transnet HQ]" userId="S::mitchell.tarin@transnet.net::a653809e-dd50-43ef-8cb9-37886f4fd32e" providerId="AD" clId="Web-{9618303F-1CBB-3F9D-1DBE-A3F91D95B067}" dt="2025-11-17T06:52:12.560" v="42" actId="20577"/>
        <pc:sldMkLst>
          <pc:docMk/>
          <pc:sldMk cId="2440425959" sldId="2147470406"/>
        </pc:sldMkLst>
        <pc:spChg chg="mod">
          <ac:chgData name="Mitchell Tarin  [Transnet HQ]" userId="S::mitchell.tarin@transnet.net::a653809e-dd50-43ef-8cb9-37886f4fd32e" providerId="AD" clId="Web-{9618303F-1CBB-3F9D-1DBE-A3F91D95B067}" dt="2025-11-17T06:52:12.560" v="42" actId="20577"/>
          <ac:spMkLst>
            <pc:docMk/>
            <pc:sldMk cId="2440425959" sldId="2147470406"/>
            <ac:spMk id="19" creationId="{5B5A0C11-7690-A66A-1AB4-BCBD09C78E1C}"/>
          </ac:spMkLst>
        </pc:spChg>
      </pc:sldChg>
      <pc:sldChg chg="modSp">
        <pc:chgData name="Mitchell Tarin  [Transnet HQ]" userId="S::mitchell.tarin@transnet.net::a653809e-dd50-43ef-8cb9-37886f4fd32e" providerId="AD" clId="Web-{9618303F-1CBB-3F9D-1DBE-A3F91D95B067}" dt="2025-11-17T06:50:39.153" v="23" actId="20577"/>
        <pc:sldMkLst>
          <pc:docMk/>
          <pc:sldMk cId="606036041" sldId="2147470407"/>
        </pc:sldMkLst>
      </pc:sldChg>
      <pc:sldChg chg="modSp">
        <pc:chgData name="Mitchell Tarin  [Transnet HQ]" userId="S::mitchell.tarin@transnet.net::a653809e-dd50-43ef-8cb9-37886f4fd32e" providerId="AD" clId="Web-{9618303F-1CBB-3F9D-1DBE-A3F91D95B067}" dt="2025-11-17T06:51:01.763" v="26" actId="20577"/>
        <pc:sldMkLst>
          <pc:docMk/>
          <pc:sldMk cId="2813207902" sldId="2147470408"/>
        </pc:sldMkLst>
        <pc:spChg chg="mod">
          <ac:chgData name="Mitchell Tarin  [Transnet HQ]" userId="S::mitchell.tarin@transnet.net::a653809e-dd50-43ef-8cb9-37886f4fd32e" providerId="AD" clId="Web-{9618303F-1CBB-3F9D-1DBE-A3F91D95B067}" dt="2025-11-17T06:51:01.763" v="26" actId="20577"/>
          <ac:spMkLst>
            <pc:docMk/>
            <pc:sldMk cId="2813207902" sldId="2147470408"/>
            <ac:spMk id="19" creationId="{DA6A0049-0BA7-B3ED-C2C6-6367C52C8A1D}"/>
          </ac:spMkLst>
        </pc:spChg>
      </pc:sldChg>
      <pc:sldChg chg="modSp">
        <pc:chgData name="Mitchell Tarin  [Transnet HQ]" userId="S::mitchell.tarin@transnet.net::a653809e-dd50-43ef-8cb9-37886f4fd32e" providerId="AD" clId="Web-{9618303F-1CBB-3F9D-1DBE-A3F91D95B067}" dt="2025-11-17T06:51:12.263" v="27" actId="20577"/>
        <pc:sldMkLst>
          <pc:docMk/>
          <pc:sldMk cId="3456663746" sldId="2147470409"/>
        </pc:sldMkLst>
        <pc:spChg chg="mod">
          <ac:chgData name="Mitchell Tarin  [Transnet HQ]" userId="S::mitchell.tarin@transnet.net::a653809e-dd50-43ef-8cb9-37886f4fd32e" providerId="AD" clId="Web-{9618303F-1CBB-3F9D-1DBE-A3F91D95B067}" dt="2025-11-17T06:51:12.263" v="27" actId="20577"/>
          <ac:spMkLst>
            <pc:docMk/>
            <pc:sldMk cId="3456663746" sldId="2147470409"/>
            <ac:spMk id="19" creationId="{62D1F23B-077A-8D51-AFBE-1C4F5CFCAD03}"/>
          </ac:spMkLst>
        </pc:spChg>
      </pc:sldChg>
      <pc:sldChg chg="modSp">
        <pc:chgData name="Mitchell Tarin  [Transnet HQ]" userId="S::mitchell.tarin@transnet.net::a653809e-dd50-43ef-8cb9-37886f4fd32e" providerId="AD" clId="Web-{9618303F-1CBB-3F9D-1DBE-A3F91D95B067}" dt="2025-11-17T06:51:19.904" v="29" actId="20577"/>
        <pc:sldMkLst>
          <pc:docMk/>
          <pc:sldMk cId="2716908934" sldId="2147470410"/>
        </pc:sldMkLst>
      </pc:sldChg>
      <pc:sldChg chg="modSp">
        <pc:chgData name="Mitchell Tarin  [Transnet HQ]" userId="S::mitchell.tarin@transnet.net::a653809e-dd50-43ef-8cb9-37886f4fd32e" providerId="AD" clId="Web-{9618303F-1CBB-3F9D-1DBE-A3F91D95B067}" dt="2025-11-17T06:51:16.529" v="28" actId="20577"/>
        <pc:sldMkLst>
          <pc:docMk/>
          <pc:sldMk cId="1125782647" sldId="2147470411"/>
        </pc:sldMkLst>
        <pc:spChg chg="mod">
          <ac:chgData name="Mitchell Tarin  [Transnet HQ]" userId="S::mitchell.tarin@transnet.net::a653809e-dd50-43ef-8cb9-37886f4fd32e" providerId="AD" clId="Web-{9618303F-1CBB-3F9D-1DBE-A3F91D95B067}" dt="2025-11-17T06:51:16.529" v="28" actId="20577"/>
          <ac:spMkLst>
            <pc:docMk/>
            <pc:sldMk cId="1125782647" sldId="2147470411"/>
            <ac:spMk id="19" creationId="{423E84D5-0733-A55B-E760-B4971EACA0D2}"/>
          </ac:spMkLst>
        </pc:spChg>
      </pc:sldChg>
    </pc:docChg>
  </pc:docChgLst>
  <pc:docChgLst>
    <pc:chgData name="Nomvula Makeleni Vundla  [Transnet NPA DBN]" userId="90d11df3-423b-4c23-b046-5f497555b620" providerId="ADAL" clId="{FB066B14-A0E0-4349-90F1-18F0B86D9B47}"/>
    <pc:docChg chg="undo custSel addSld delSld modSld sldOrd addSection delSection">
      <pc:chgData name="Nomvula Makeleni Vundla  [Transnet NPA DBN]" userId="90d11df3-423b-4c23-b046-5f497555b620" providerId="ADAL" clId="{FB066B14-A0E0-4349-90F1-18F0B86D9B47}" dt="2025-11-24T07:12:55.044" v="578" actId="6549"/>
      <pc:docMkLst>
        <pc:docMk/>
      </pc:docMkLst>
      <pc:sldChg chg="delSp modSp mod">
        <pc:chgData name="Nomvula Makeleni Vundla  [Transnet NPA DBN]" userId="90d11df3-423b-4c23-b046-5f497555b620" providerId="ADAL" clId="{FB066B14-A0E0-4349-90F1-18F0B86D9B47}" dt="2025-11-12T11:17:30.967" v="263" actId="20577"/>
        <pc:sldMkLst>
          <pc:docMk/>
          <pc:sldMk cId="3571211150" sldId="312"/>
        </pc:sldMkLst>
        <pc:spChg chg="mod">
          <ac:chgData name="Nomvula Makeleni Vundla  [Transnet NPA DBN]" userId="90d11df3-423b-4c23-b046-5f497555b620" providerId="ADAL" clId="{FB066B14-A0E0-4349-90F1-18F0B86D9B47}" dt="2025-11-12T11:17:30.967" v="263" actId="20577"/>
          <ac:spMkLst>
            <pc:docMk/>
            <pc:sldMk cId="3571211150" sldId="312"/>
            <ac:spMk id="19" creationId="{7FAF0455-3CA0-D8FB-5299-64935C8F3503}"/>
          </ac:spMkLst>
        </pc:spChg>
      </pc:sldChg>
      <pc:sldChg chg="delSp modSp mod">
        <pc:chgData name="Nomvula Makeleni Vundla  [Transnet NPA DBN]" userId="90d11df3-423b-4c23-b046-5f497555b620" providerId="ADAL" clId="{FB066B14-A0E0-4349-90F1-18F0B86D9B47}" dt="2025-11-12T11:17:54.086" v="281" actId="478"/>
        <pc:sldMkLst>
          <pc:docMk/>
          <pc:sldMk cId="4078188923" sldId="314"/>
        </pc:sldMkLst>
        <pc:spChg chg="mod">
          <ac:chgData name="Nomvula Makeleni Vundla  [Transnet NPA DBN]" userId="90d11df3-423b-4c23-b046-5f497555b620" providerId="ADAL" clId="{FB066B14-A0E0-4349-90F1-18F0B86D9B47}" dt="2025-11-12T11:17:51.640" v="279" actId="20577"/>
          <ac:spMkLst>
            <pc:docMk/>
            <pc:sldMk cId="4078188923" sldId="314"/>
            <ac:spMk id="19" creationId="{7FAF0455-3CA0-D8FB-5299-64935C8F3503}"/>
          </ac:spMkLst>
        </pc:spChg>
      </pc:sldChg>
      <pc:sldChg chg="modSp mod">
        <pc:chgData name="Nomvula Makeleni Vundla  [Transnet NPA DBN]" userId="90d11df3-423b-4c23-b046-5f497555b620" providerId="ADAL" clId="{FB066B14-A0E0-4349-90F1-18F0B86D9B47}" dt="2025-11-19T12:23:50.844" v="575" actId="14100"/>
        <pc:sldMkLst>
          <pc:docMk/>
          <pc:sldMk cId="267891565" sldId="517"/>
        </pc:sldMkLst>
        <pc:spChg chg="mod">
          <ac:chgData name="Nomvula Makeleni Vundla  [Transnet NPA DBN]" userId="90d11df3-423b-4c23-b046-5f497555b620" providerId="ADAL" clId="{FB066B14-A0E0-4349-90F1-18F0B86D9B47}" dt="2025-11-19T12:23:50.844" v="575" actId="14100"/>
          <ac:spMkLst>
            <pc:docMk/>
            <pc:sldMk cId="267891565" sldId="517"/>
            <ac:spMk id="7" creationId="{00000000-0000-0000-0000-000000000000}"/>
          </ac:spMkLst>
        </pc:spChg>
      </pc:sldChg>
      <pc:sldChg chg="add">
        <pc:chgData name="Nomvula Makeleni Vundla  [Transnet NPA DBN]" userId="90d11df3-423b-4c23-b046-5f497555b620" providerId="ADAL" clId="{FB066B14-A0E0-4349-90F1-18F0B86D9B47}" dt="2025-11-11T09:20:48.095" v="41"/>
        <pc:sldMkLst>
          <pc:docMk/>
          <pc:sldMk cId="1115816015" sldId="1541"/>
        </pc:sldMkLst>
      </pc:sldChg>
      <pc:sldChg chg="add">
        <pc:chgData name="Nomvula Makeleni Vundla  [Transnet NPA DBN]" userId="90d11df3-423b-4c23-b046-5f497555b620" providerId="ADAL" clId="{FB066B14-A0E0-4349-90F1-18F0B86D9B47}" dt="2025-11-11T09:20:18.402" v="40"/>
        <pc:sldMkLst>
          <pc:docMk/>
          <pc:sldMk cId="1528176073" sldId="1623"/>
        </pc:sldMkLst>
      </pc:sldChg>
      <pc:sldChg chg="modSp add mod">
        <pc:chgData name="Nomvula Makeleni Vundla  [Transnet NPA DBN]" userId="90d11df3-423b-4c23-b046-5f497555b620" providerId="ADAL" clId="{FB066B14-A0E0-4349-90F1-18F0B86D9B47}" dt="2025-11-19T12:21:20.822" v="566" actId="6549"/>
        <pc:sldMkLst>
          <pc:docMk/>
          <pc:sldMk cId="662080396" sldId="1974"/>
        </pc:sldMkLst>
        <pc:spChg chg="mod">
          <ac:chgData name="Nomvula Makeleni Vundla  [Transnet NPA DBN]" userId="90d11df3-423b-4c23-b046-5f497555b620" providerId="ADAL" clId="{FB066B14-A0E0-4349-90F1-18F0B86D9B47}" dt="2025-11-19T12:21:20.822" v="566" actId="6549"/>
          <ac:spMkLst>
            <pc:docMk/>
            <pc:sldMk cId="662080396" sldId="1974"/>
            <ac:spMk id="3" creationId="{5333388B-2C7B-464A-A6E9-FB1FA2BD4EFF}"/>
          </ac:spMkLst>
        </pc:spChg>
      </pc:sldChg>
      <pc:sldChg chg="add">
        <pc:chgData name="Nomvula Makeleni Vundla  [Transnet NPA DBN]" userId="90d11df3-423b-4c23-b046-5f497555b620" providerId="ADAL" clId="{FB066B14-A0E0-4349-90F1-18F0B86D9B47}" dt="2025-11-17T13:15:56.696" v="479"/>
        <pc:sldMkLst>
          <pc:docMk/>
          <pc:sldMk cId="2102878074" sldId="1976"/>
        </pc:sldMkLst>
      </pc:sldChg>
      <pc:sldChg chg="add">
        <pc:chgData name="Nomvula Makeleni Vundla  [Transnet NPA DBN]" userId="90d11df3-423b-4c23-b046-5f497555b620" providerId="ADAL" clId="{FB066B14-A0E0-4349-90F1-18F0B86D9B47}" dt="2025-11-17T13:16:12.363" v="480"/>
        <pc:sldMkLst>
          <pc:docMk/>
          <pc:sldMk cId="197828398" sldId="1977"/>
        </pc:sldMkLst>
      </pc:sldChg>
      <pc:sldChg chg="add del">
        <pc:chgData name="Nomvula Makeleni Vundla  [Transnet NPA DBN]" userId="90d11df3-423b-4c23-b046-5f497555b620" providerId="ADAL" clId="{FB066B14-A0E0-4349-90F1-18F0B86D9B47}" dt="2025-11-17T13:20:03.112" v="484" actId="2696"/>
        <pc:sldMkLst>
          <pc:docMk/>
          <pc:sldMk cId="563766790" sldId="1978"/>
        </pc:sldMkLst>
      </pc:sldChg>
      <pc:sldChg chg="delSp add mod">
        <pc:chgData name="Nomvula Makeleni Vundla  [Transnet NPA DBN]" userId="90d11df3-423b-4c23-b046-5f497555b620" providerId="ADAL" clId="{FB066B14-A0E0-4349-90F1-18F0B86D9B47}" dt="2025-11-17T13:17:36.939" v="483" actId="478"/>
        <pc:sldMkLst>
          <pc:docMk/>
          <pc:sldMk cId="1227391958" sldId="1980"/>
        </pc:sldMkLst>
      </pc:sldChg>
      <pc:sldChg chg="modSp mod">
        <pc:chgData name="Nomvula Makeleni Vundla  [Transnet NPA DBN]" userId="90d11df3-423b-4c23-b046-5f497555b620" providerId="ADAL" clId="{FB066B14-A0E0-4349-90F1-18F0B86D9B47}" dt="2025-11-11T08:19:16.754" v="30" actId="20577"/>
        <pc:sldMkLst>
          <pc:docMk/>
          <pc:sldMk cId="3079665997" sldId="2049"/>
        </pc:sldMkLst>
        <pc:spChg chg="mod">
          <ac:chgData name="Nomvula Makeleni Vundla  [Transnet NPA DBN]" userId="90d11df3-423b-4c23-b046-5f497555b620" providerId="ADAL" clId="{FB066B14-A0E0-4349-90F1-18F0B86D9B47}" dt="2025-11-11T08:18:20.361" v="4" actId="6549"/>
          <ac:spMkLst>
            <pc:docMk/>
            <pc:sldMk cId="3079665997" sldId="2049"/>
            <ac:spMk id="521" creationId="{DD3D5241-53C0-7612-D85F-F4D957CE0428}"/>
          </ac:spMkLst>
        </pc:spChg>
        <pc:spChg chg="mod">
          <ac:chgData name="Nomvula Makeleni Vundla  [Transnet NPA DBN]" userId="90d11df3-423b-4c23-b046-5f497555b620" providerId="ADAL" clId="{FB066B14-A0E0-4349-90F1-18F0B86D9B47}" dt="2025-11-11T08:19:16.754" v="30" actId="20577"/>
          <ac:spMkLst>
            <pc:docMk/>
            <pc:sldMk cId="3079665997" sldId="2049"/>
            <ac:spMk id="522" creationId="{6864D623-7115-AB1B-0C2E-4786ED32231E}"/>
          </ac:spMkLst>
        </pc:spChg>
      </pc:sldChg>
      <pc:sldChg chg="modSp mod">
        <pc:chgData name="Nomvula Makeleni Vundla  [Transnet NPA DBN]" userId="90d11df3-423b-4c23-b046-5f497555b620" providerId="ADAL" clId="{FB066B14-A0E0-4349-90F1-18F0B86D9B47}" dt="2025-11-17T07:46:59.369" v="463" actId="20577"/>
        <pc:sldMkLst>
          <pc:docMk/>
          <pc:sldMk cId="277036082" sldId="2056"/>
        </pc:sldMkLst>
        <pc:spChg chg="mod">
          <ac:chgData name="Nomvula Makeleni Vundla  [Transnet NPA DBN]" userId="90d11df3-423b-4c23-b046-5f497555b620" providerId="ADAL" clId="{FB066B14-A0E0-4349-90F1-18F0B86D9B47}" dt="2025-11-17T07:46:59.369" v="463" actId="20577"/>
          <ac:spMkLst>
            <pc:docMk/>
            <pc:sldMk cId="277036082" sldId="2056"/>
            <ac:spMk id="6" creationId="{804EE08A-7B55-DD2B-B754-E1E2AD66BC6B}"/>
          </ac:spMkLst>
        </pc:spChg>
      </pc:sldChg>
      <pc:sldChg chg="modSp mod">
        <pc:chgData name="Nomvula Makeleni Vundla  [Transnet NPA DBN]" userId="90d11df3-423b-4c23-b046-5f497555b620" providerId="ADAL" clId="{FB066B14-A0E0-4349-90F1-18F0B86D9B47}" dt="2025-11-11T11:19:02.059" v="111" actId="20577"/>
        <pc:sldMkLst>
          <pc:docMk/>
          <pc:sldMk cId="584822857" sldId="2067"/>
        </pc:sldMkLst>
        <pc:graphicFrameChg chg="mod modGraphic">
          <ac:chgData name="Nomvula Makeleni Vundla  [Transnet NPA DBN]" userId="90d11df3-423b-4c23-b046-5f497555b620" providerId="ADAL" clId="{FB066B14-A0E0-4349-90F1-18F0B86D9B47}" dt="2025-11-11T11:19:02.059" v="111" actId="20577"/>
          <ac:graphicFrameMkLst>
            <pc:docMk/>
            <pc:sldMk cId="584822857" sldId="2067"/>
            <ac:graphicFrameMk id="6" creationId="{2096DFDE-D695-BC61-7764-2437AF323A34}"/>
          </ac:graphicFrameMkLst>
        </pc:graphicFrameChg>
      </pc:sldChg>
      <pc:sldChg chg="delSp modSp mod">
        <pc:chgData name="Nomvula Makeleni Vundla  [Transnet NPA DBN]" userId="90d11df3-423b-4c23-b046-5f497555b620" providerId="ADAL" clId="{FB066B14-A0E0-4349-90F1-18F0B86D9B47}" dt="2025-11-12T11:27:15.643" v="414" actId="20577"/>
        <pc:sldMkLst>
          <pc:docMk/>
          <pc:sldMk cId="3955900539" sldId="2074"/>
        </pc:sldMkLst>
        <pc:spChg chg="mod">
          <ac:chgData name="Nomvula Makeleni Vundla  [Transnet NPA DBN]" userId="90d11df3-423b-4c23-b046-5f497555b620" providerId="ADAL" clId="{FB066B14-A0E0-4349-90F1-18F0B86D9B47}" dt="2025-11-12T11:27:15.643" v="414" actId="20577"/>
          <ac:spMkLst>
            <pc:docMk/>
            <pc:sldMk cId="3955900539" sldId="2074"/>
            <ac:spMk id="3" creationId="{7526A638-0024-5CA5-8A43-179DC5571F58}"/>
          </ac:spMkLst>
        </pc:spChg>
      </pc:sldChg>
      <pc:sldChg chg="modSp mod">
        <pc:chgData name="Nomvula Makeleni Vundla  [Transnet NPA DBN]" userId="90d11df3-423b-4c23-b046-5f497555b620" providerId="ADAL" clId="{FB066B14-A0E0-4349-90F1-18F0B86D9B47}" dt="2025-11-12T11:23:29.715" v="393" actId="20577"/>
        <pc:sldMkLst>
          <pc:docMk/>
          <pc:sldMk cId="2056543626" sldId="2078"/>
        </pc:sldMkLst>
        <pc:spChg chg="mod">
          <ac:chgData name="Nomvula Makeleni Vundla  [Transnet NPA DBN]" userId="90d11df3-423b-4c23-b046-5f497555b620" providerId="ADAL" clId="{FB066B14-A0E0-4349-90F1-18F0B86D9B47}" dt="2025-11-12T11:23:29.715" v="393" actId="20577"/>
          <ac:spMkLst>
            <pc:docMk/>
            <pc:sldMk cId="2056543626" sldId="2078"/>
            <ac:spMk id="6" creationId="{804EE08A-7B55-DD2B-B754-E1E2AD66BC6B}"/>
          </ac:spMkLst>
        </pc:spChg>
      </pc:sldChg>
      <pc:sldChg chg="modSp mod">
        <pc:chgData name="Nomvula Makeleni Vundla  [Transnet NPA DBN]" userId="90d11df3-423b-4c23-b046-5f497555b620" providerId="ADAL" clId="{FB066B14-A0E0-4349-90F1-18F0B86D9B47}" dt="2025-11-24T07:12:55.044" v="578" actId="6549"/>
        <pc:sldMkLst>
          <pc:docMk/>
          <pc:sldMk cId="1488833956" sldId="2128"/>
        </pc:sldMkLst>
        <pc:graphicFrameChg chg="mod modGraphic">
          <ac:chgData name="Nomvula Makeleni Vundla  [Transnet NPA DBN]" userId="90d11df3-423b-4c23-b046-5f497555b620" providerId="ADAL" clId="{FB066B14-A0E0-4349-90F1-18F0B86D9B47}" dt="2025-11-24T07:12:55.044" v="578" actId="6549"/>
          <ac:graphicFrameMkLst>
            <pc:docMk/>
            <pc:sldMk cId="1488833956" sldId="2128"/>
            <ac:graphicFrameMk id="3" creationId="{D6B6B18E-AD14-C9CE-10CE-903094C5BC54}"/>
          </ac:graphicFrameMkLst>
        </pc:graphicFrameChg>
      </pc:sldChg>
      <pc:sldChg chg="modSp mod">
        <pc:chgData name="Nomvula Makeleni Vundla  [Transnet NPA DBN]" userId="90d11df3-423b-4c23-b046-5f497555b620" providerId="ADAL" clId="{FB066B14-A0E0-4349-90F1-18F0B86D9B47}" dt="2025-11-19T12:20:24.612" v="558" actId="20577"/>
        <pc:sldMkLst>
          <pc:docMk/>
          <pc:sldMk cId="1704801502" sldId="2134"/>
        </pc:sldMkLst>
        <pc:graphicFrameChg chg="mod modGraphic">
          <ac:chgData name="Nomvula Makeleni Vundla  [Transnet NPA DBN]" userId="90d11df3-423b-4c23-b046-5f497555b620" providerId="ADAL" clId="{FB066B14-A0E0-4349-90F1-18F0B86D9B47}" dt="2025-11-19T12:20:24.612" v="558" actId="20577"/>
          <ac:graphicFrameMkLst>
            <pc:docMk/>
            <pc:sldMk cId="1704801502" sldId="2134"/>
            <ac:graphicFrameMk id="6" creationId="{94B005B7-C265-2F2A-01A9-D4C4B0628D34}"/>
          </ac:graphicFrameMkLst>
        </pc:graphicFrameChg>
      </pc:sldChg>
      <pc:sldChg chg="delSp modSp mod">
        <pc:chgData name="Nomvula Makeleni Vundla  [Transnet NPA DBN]" userId="90d11df3-423b-4c23-b046-5f497555b620" providerId="ADAL" clId="{FB066B14-A0E0-4349-90F1-18F0B86D9B47}" dt="2025-11-11T09:21:21.887" v="45"/>
        <pc:sldMkLst>
          <pc:docMk/>
          <pc:sldMk cId="2381547255" sldId="2137"/>
        </pc:sldMkLst>
        <pc:spChg chg="mod">
          <ac:chgData name="Nomvula Makeleni Vundla  [Transnet NPA DBN]" userId="90d11df3-423b-4c23-b046-5f497555b620" providerId="ADAL" clId="{FB066B14-A0E0-4349-90F1-18F0B86D9B47}" dt="2025-11-11T09:21:21.206" v="43" actId="6549"/>
          <ac:spMkLst>
            <pc:docMk/>
            <pc:sldMk cId="2381547255" sldId="2137"/>
            <ac:spMk id="5" creationId="{06DCFEB7-464A-4AD5-64A6-61599DB96E97}"/>
          </ac:spMkLst>
        </pc:spChg>
      </pc:sldChg>
      <pc:sldChg chg="modSp mod">
        <pc:chgData name="Nomvula Makeleni Vundla  [Transnet NPA DBN]" userId="90d11df3-423b-4c23-b046-5f497555b620" providerId="ADAL" clId="{FB066B14-A0E0-4349-90F1-18F0B86D9B47}" dt="2025-11-19T12:14:16.544" v="536" actId="1076"/>
        <pc:sldMkLst>
          <pc:docMk/>
          <pc:sldMk cId="1353004405" sldId="2139"/>
        </pc:sldMkLst>
        <pc:spChg chg="mod">
          <ac:chgData name="Nomvula Makeleni Vundla  [Transnet NPA DBN]" userId="90d11df3-423b-4c23-b046-5f497555b620" providerId="ADAL" clId="{FB066B14-A0E0-4349-90F1-18F0B86D9B47}" dt="2025-11-19T12:14:16.544" v="536" actId="1076"/>
          <ac:spMkLst>
            <pc:docMk/>
            <pc:sldMk cId="1353004405" sldId="2139"/>
            <ac:spMk id="3" creationId="{72AA6F94-91DA-B748-D627-31FBAA87A2FD}"/>
          </ac:spMkLst>
        </pc:spChg>
      </pc:sldChg>
      <pc:sldChg chg="modSp mod">
        <pc:chgData name="Nomvula Makeleni Vundla  [Transnet NPA DBN]" userId="90d11df3-423b-4c23-b046-5f497555b620" providerId="ADAL" clId="{FB066B14-A0E0-4349-90F1-18F0B86D9B47}" dt="2025-11-12T11:12:10.572" v="132" actId="20577"/>
        <pc:sldMkLst>
          <pc:docMk/>
          <pc:sldMk cId="3036387251" sldId="2161"/>
        </pc:sldMkLst>
        <pc:spChg chg="mod">
          <ac:chgData name="Nomvula Makeleni Vundla  [Transnet NPA DBN]" userId="90d11df3-423b-4c23-b046-5f497555b620" providerId="ADAL" clId="{FB066B14-A0E0-4349-90F1-18F0B86D9B47}" dt="2025-11-12T11:12:10.572" v="132" actId="20577"/>
          <ac:spMkLst>
            <pc:docMk/>
            <pc:sldMk cId="3036387251" sldId="2161"/>
            <ac:spMk id="6" creationId="{C7B34060-137A-1D42-34BA-439D8E7C8036}"/>
          </ac:spMkLst>
        </pc:spChg>
      </pc:sldChg>
      <pc:sldChg chg="modSp mod">
        <pc:chgData name="Nomvula Makeleni Vundla  [Transnet NPA DBN]" userId="90d11df3-423b-4c23-b046-5f497555b620" providerId="ADAL" clId="{FB066B14-A0E0-4349-90F1-18F0B86D9B47}" dt="2025-11-19T12:15:02.333" v="537" actId="2165"/>
        <pc:sldMkLst>
          <pc:docMk/>
          <pc:sldMk cId="3072593626" sldId="2162"/>
        </pc:sldMkLst>
        <pc:graphicFrameChg chg="modGraphic">
          <ac:chgData name="Nomvula Makeleni Vundla  [Transnet NPA DBN]" userId="90d11df3-423b-4c23-b046-5f497555b620" providerId="ADAL" clId="{FB066B14-A0E0-4349-90F1-18F0B86D9B47}" dt="2025-11-19T12:15:02.333" v="537" actId="2165"/>
          <ac:graphicFrameMkLst>
            <pc:docMk/>
            <pc:sldMk cId="3072593626" sldId="2162"/>
            <ac:graphicFrameMk id="7" creationId="{AECD6D00-BC6B-1305-0E48-770502C91218}"/>
          </ac:graphicFrameMkLst>
        </pc:graphicFrameChg>
      </pc:sldChg>
      <pc:sldChg chg="modSp add mod">
        <pc:chgData name="Nomvula Makeleni Vundla  [Transnet NPA DBN]" userId="90d11df3-423b-4c23-b046-5f497555b620" providerId="ADAL" clId="{FB066B14-A0E0-4349-90F1-18F0B86D9B47}" dt="2025-11-11T08:23:21.887" v="36" actId="14100"/>
        <pc:sldMkLst>
          <pc:docMk/>
          <pc:sldMk cId="4096114725" sldId="2145709861"/>
        </pc:sldMkLst>
        <pc:spChg chg="mod">
          <ac:chgData name="Nomvula Makeleni Vundla  [Transnet NPA DBN]" userId="90d11df3-423b-4c23-b046-5f497555b620" providerId="ADAL" clId="{FB066B14-A0E0-4349-90F1-18F0B86D9B47}" dt="2025-11-11T08:23:21.887" v="36" actId="14100"/>
          <ac:spMkLst>
            <pc:docMk/>
            <pc:sldMk cId="4096114725" sldId="2145709861"/>
            <ac:spMk id="7" creationId="{6F529A28-C4ED-F1D5-B816-1DE5B58345A3}"/>
          </ac:spMkLst>
        </pc:spChg>
      </pc:sldChg>
      <pc:sldChg chg="add ord">
        <pc:chgData name="Nomvula Makeleni Vundla  [Transnet NPA DBN]" userId="90d11df3-423b-4c23-b046-5f497555b620" providerId="ADAL" clId="{FB066B14-A0E0-4349-90F1-18F0B86D9B47}" dt="2025-11-11T09:20:07.730" v="39"/>
        <pc:sldMkLst>
          <pc:docMk/>
          <pc:sldMk cId="3454888554" sldId="2145709890"/>
        </pc:sldMkLst>
      </pc:sldChg>
      <pc:sldChg chg="del">
        <pc:chgData name="Nomvula Makeleni Vundla  [Transnet NPA DBN]" userId="90d11df3-423b-4c23-b046-5f497555b620" providerId="ADAL" clId="{FB066B14-A0E0-4349-90F1-18F0B86D9B47}" dt="2025-11-19T12:02:46.946" v="486" actId="2696"/>
        <pc:sldMkLst>
          <pc:docMk/>
          <pc:sldMk cId="3854046066" sldId="2146848007"/>
        </pc:sldMkLst>
      </pc:sldChg>
      <pc:sldChg chg="modSp mod">
        <pc:chgData name="Nomvula Makeleni Vundla  [Transnet NPA DBN]" userId="90d11df3-423b-4c23-b046-5f497555b620" providerId="ADAL" clId="{FB066B14-A0E0-4349-90F1-18F0B86D9B47}" dt="2025-11-11T11:35:25.530" v="128" actId="20577"/>
        <pc:sldMkLst>
          <pc:docMk/>
          <pc:sldMk cId="2257825395" sldId="2147470342"/>
        </pc:sldMkLst>
        <pc:spChg chg="mod">
          <ac:chgData name="Nomvula Makeleni Vundla  [Transnet NPA DBN]" userId="90d11df3-423b-4c23-b046-5f497555b620" providerId="ADAL" clId="{FB066B14-A0E0-4349-90F1-18F0B86D9B47}" dt="2025-11-11T11:35:25.530" v="128" actId="20577"/>
          <ac:spMkLst>
            <pc:docMk/>
            <pc:sldMk cId="2257825395" sldId="2147470342"/>
            <ac:spMk id="6" creationId="{3FF24DAF-025B-1C26-5F36-B92F29CAFEE4}"/>
          </ac:spMkLst>
        </pc:spChg>
      </pc:sldChg>
      <pc:sldChg chg="modSp mod">
        <pc:chgData name="Nomvula Makeleni Vundla  [Transnet NPA DBN]" userId="90d11df3-423b-4c23-b046-5f497555b620" providerId="ADAL" clId="{FB066B14-A0E0-4349-90F1-18F0B86D9B47}" dt="2025-11-19T12:11:21.384" v="522" actId="313"/>
        <pc:sldMkLst>
          <pc:docMk/>
          <pc:sldMk cId="3969958624" sldId="2147470348"/>
        </pc:sldMkLst>
        <pc:spChg chg="mod">
          <ac:chgData name="Nomvula Makeleni Vundla  [Transnet NPA DBN]" userId="90d11df3-423b-4c23-b046-5f497555b620" providerId="ADAL" clId="{FB066B14-A0E0-4349-90F1-18F0B86D9B47}" dt="2025-11-19T12:11:21.384" v="522" actId="313"/>
          <ac:spMkLst>
            <pc:docMk/>
            <pc:sldMk cId="3969958624" sldId="2147470348"/>
            <ac:spMk id="5" creationId="{B0221AA5-7C64-E255-7E02-609BF4FA7DFE}"/>
          </ac:spMkLst>
        </pc:spChg>
      </pc:sldChg>
      <pc:sldChg chg="modSp mod">
        <pc:chgData name="Nomvula Makeleni Vundla  [Transnet NPA DBN]" userId="90d11df3-423b-4c23-b046-5f497555b620" providerId="ADAL" clId="{FB066B14-A0E0-4349-90F1-18F0B86D9B47}" dt="2025-11-19T12:14:10.043" v="535" actId="20577"/>
        <pc:sldMkLst>
          <pc:docMk/>
          <pc:sldMk cId="12309107" sldId="2147470350"/>
        </pc:sldMkLst>
        <pc:spChg chg="mod">
          <ac:chgData name="Nomvula Makeleni Vundla  [Transnet NPA DBN]" userId="90d11df3-423b-4c23-b046-5f497555b620" providerId="ADAL" clId="{FB066B14-A0E0-4349-90F1-18F0B86D9B47}" dt="2025-11-19T12:14:10.043" v="535" actId="20577"/>
          <ac:spMkLst>
            <pc:docMk/>
            <pc:sldMk cId="12309107" sldId="2147470350"/>
            <ac:spMk id="4" creationId="{1024A63D-8246-2C93-9E7C-ABA5345E8E86}"/>
          </ac:spMkLst>
        </pc:spChg>
      </pc:sldChg>
      <pc:sldChg chg="modSp mod">
        <pc:chgData name="Nomvula Makeleni Vundla  [Transnet NPA DBN]" userId="90d11df3-423b-4c23-b046-5f497555b620" providerId="ADAL" clId="{FB066B14-A0E0-4349-90F1-18F0B86D9B47}" dt="2025-11-19T12:12:33.085" v="529" actId="20577"/>
        <pc:sldMkLst>
          <pc:docMk/>
          <pc:sldMk cId="1959769598" sldId="2147470351"/>
        </pc:sldMkLst>
        <pc:spChg chg="mod">
          <ac:chgData name="Nomvula Makeleni Vundla  [Transnet NPA DBN]" userId="90d11df3-423b-4c23-b046-5f497555b620" providerId="ADAL" clId="{FB066B14-A0E0-4349-90F1-18F0B86D9B47}" dt="2025-11-19T12:12:33.085" v="529" actId="20577"/>
          <ac:spMkLst>
            <pc:docMk/>
            <pc:sldMk cId="1959769598" sldId="2147470351"/>
            <ac:spMk id="5" creationId="{B0221AA5-7C64-E255-7E02-609BF4FA7DFE}"/>
          </ac:spMkLst>
        </pc:spChg>
      </pc:sldChg>
      <pc:sldChg chg="modSp mod">
        <pc:chgData name="Nomvula Makeleni Vundla  [Transnet NPA DBN]" userId="90d11df3-423b-4c23-b046-5f497555b620" providerId="ADAL" clId="{FB066B14-A0E0-4349-90F1-18F0B86D9B47}" dt="2025-11-12T11:36:28.551" v="458" actId="20577"/>
        <pc:sldMkLst>
          <pc:docMk/>
          <pc:sldMk cId="2939443588" sldId="2147470355"/>
        </pc:sldMkLst>
        <pc:spChg chg="mod">
          <ac:chgData name="Nomvula Makeleni Vundla  [Transnet NPA DBN]" userId="90d11df3-423b-4c23-b046-5f497555b620" providerId="ADAL" clId="{FB066B14-A0E0-4349-90F1-18F0B86D9B47}" dt="2025-11-12T11:36:28.551" v="458" actId="20577"/>
          <ac:spMkLst>
            <pc:docMk/>
            <pc:sldMk cId="2939443588" sldId="2147470355"/>
            <ac:spMk id="8" creationId="{D12DF9AE-CA8B-C29B-950A-EEE2074E5307}"/>
          </ac:spMkLst>
        </pc:spChg>
      </pc:sldChg>
      <pc:sldChg chg="modSp mod">
        <pc:chgData name="Nomvula Makeleni Vundla  [Transnet NPA DBN]" userId="90d11df3-423b-4c23-b046-5f497555b620" providerId="ADAL" clId="{FB066B14-A0E0-4349-90F1-18F0B86D9B47}" dt="2025-11-19T12:24:15.988" v="577" actId="14100"/>
        <pc:sldMkLst>
          <pc:docMk/>
          <pc:sldMk cId="2326419146" sldId="2147470356"/>
        </pc:sldMkLst>
        <pc:spChg chg="mod">
          <ac:chgData name="Nomvula Makeleni Vundla  [Transnet NPA DBN]" userId="90d11df3-423b-4c23-b046-5f497555b620" providerId="ADAL" clId="{FB066B14-A0E0-4349-90F1-18F0B86D9B47}" dt="2025-11-19T12:24:11.077" v="576" actId="113"/>
          <ac:spMkLst>
            <pc:docMk/>
            <pc:sldMk cId="2326419146" sldId="2147470356"/>
            <ac:spMk id="3" creationId="{7526A638-0024-5CA5-8A43-179DC5571F58}"/>
          </ac:spMkLst>
        </pc:spChg>
        <pc:spChg chg="mod">
          <ac:chgData name="Nomvula Makeleni Vundla  [Transnet NPA DBN]" userId="90d11df3-423b-4c23-b046-5f497555b620" providerId="ADAL" clId="{FB066B14-A0E0-4349-90F1-18F0B86D9B47}" dt="2025-11-19T12:24:15.988" v="577" actId="14100"/>
          <ac:spMkLst>
            <pc:docMk/>
            <pc:sldMk cId="2326419146" sldId="2147470356"/>
            <ac:spMk id="5" creationId="{A3523866-60DD-483C-2680-5F0C0BFAD888}"/>
          </ac:spMkLst>
        </pc:spChg>
      </pc:sldChg>
      <pc:sldChg chg="delSp modSp mod">
        <pc:chgData name="Nomvula Makeleni Vundla  [Transnet NPA DBN]" userId="90d11df3-423b-4c23-b046-5f497555b620" providerId="ADAL" clId="{FB066B14-A0E0-4349-90F1-18F0B86D9B47}" dt="2025-11-12T11:28:03.597" v="437" actId="20577"/>
        <pc:sldMkLst>
          <pc:docMk/>
          <pc:sldMk cId="901727881" sldId="2147470358"/>
        </pc:sldMkLst>
        <pc:spChg chg="mod">
          <ac:chgData name="Nomvula Makeleni Vundla  [Transnet NPA DBN]" userId="90d11df3-423b-4c23-b046-5f497555b620" providerId="ADAL" clId="{FB066B14-A0E0-4349-90F1-18F0B86D9B47}" dt="2025-11-12T11:28:03.597" v="437" actId="20577"/>
          <ac:spMkLst>
            <pc:docMk/>
            <pc:sldMk cId="901727881" sldId="2147470358"/>
            <ac:spMk id="3" creationId="{7526A638-0024-5CA5-8A43-179DC5571F58}"/>
          </ac:spMkLst>
        </pc:spChg>
      </pc:sldChg>
      <pc:sldChg chg="modSp mod">
        <pc:chgData name="Nomvula Makeleni Vundla  [Transnet NPA DBN]" userId="90d11df3-423b-4c23-b046-5f497555b620" providerId="ADAL" clId="{FB066B14-A0E0-4349-90F1-18F0B86D9B47}" dt="2025-11-19T12:13:33.264" v="532"/>
        <pc:sldMkLst>
          <pc:docMk/>
          <pc:sldMk cId="351423743" sldId="2147470359"/>
        </pc:sldMkLst>
        <pc:spChg chg="mod">
          <ac:chgData name="Nomvula Makeleni Vundla  [Transnet NPA DBN]" userId="90d11df3-423b-4c23-b046-5f497555b620" providerId="ADAL" clId="{FB066B14-A0E0-4349-90F1-18F0B86D9B47}" dt="2025-11-19T12:13:33.264" v="532"/>
          <ac:spMkLst>
            <pc:docMk/>
            <pc:sldMk cId="351423743" sldId="2147470359"/>
            <ac:spMk id="4" creationId="{E57F0E3D-3C87-BC4B-59E9-D5860E1A4144}"/>
          </ac:spMkLst>
        </pc:spChg>
      </pc:sldChg>
      <pc:sldChg chg="modSp mod">
        <pc:chgData name="Nomvula Makeleni Vundla  [Transnet NPA DBN]" userId="90d11df3-423b-4c23-b046-5f497555b620" providerId="ADAL" clId="{FB066B14-A0E0-4349-90F1-18F0B86D9B47}" dt="2025-11-12T11:15:18.369" v="221" actId="20577"/>
        <pc:sldMkLst>
          <pc:docMk/>
          <pc:sldMk cId="1670817445" sldId="2147470361"/>
        </pc:sldMkLst>
        <pc:spChg chg="mod">
          <ac:chgData name="Nomvula Makeleni Vundla  [Transnet NPA DBN]" userId="90d11df3-423b-4c23-b046-5f497555b620" providerId="ADAL" clId="{FB066B14-A0E0-4349-90F1-18F0B86D9B47}" dt="2025-11-12T11:15:18.369" v="221" actId="20577"/>
          <ac:spMkLst>
            <pc:docMk/>
            <pc:sldMk cId="1670817445" sldId="2147470361"/>
            <ac:spMk id="3" creationId="{D458C97E-EF0C-F775-D8C6-F2BD98A78960}"/>
          </ac:spMkLst>
        </pc:spChg>
      </pc:sldChg>
      <pc:sldChg chg="delSp modSp mod">
        <pc:chgData name="Nomvula Makeleni Vundla  [Transnet NPA DBN]" userId="90d11df3-423b-4c23-b046-5f497555b620" providerId="ADAL" clId="{FB066B14-A0E0-4349-90F1-18F0B86D9B47}" dt="2025-11-19T12:18:37.174" v="544" actId="20577"/>
        <pc:sldMkLst>
          <pc:docMk/>
          <pc:sldMk cId="2254047335" sldId="2147470362"/>
        </pc:sldMkLst>
        <pc:spChg chg="mod">
          <ac:chgData name="Nomvula Makeleni Vundla  [Transnet NPA DBN]" userId="90d11df3-423b-4c23-b046-5f497555b620" providerId="ADAL" clId="{FB066B14-A0E0-4349-90F1-18F0B86D9B47}" dt="2025-11-12T11:18:44.638" v="302" actId="20577"/>
          <ac:spMkLst>
            <pc:docMk/>
            <pc:sldMk cId="2254047335" sldId="2147470362"/>
            <ac:spMk id="19" creationId="{7FAF0455-3CA0-D8FB-5299-64935C8F3503}"/>
          </ac:spMkLst>
        </pc:spChg>
        <pc:spChg chg="mod">
          <ac:chgData name="Nomvula Makeleni Vundla  [Transnet NPA DBN]" userId="90d11df3-423b-4c23-b046-5f497555b620" providerId="ADAL" clId="{FB066B14-A0E0-4349-90F1-18F0B86D9B47}" dt="2025-11-19T12:18:37.174" v="544" actId="20577"/>
          <ac:spMkLst>
            <pc:docMk/>
            <pc:sldMk cId="2254047335" sldId="2147470362"/>
            <ac:spMk id="25" creationId="{3EB83EBB-6242-D18B-A0A6-1B1B63AB1EA2}"/>
          </ac:spMkLst>
        </pc:spChg>
      </pc:sldChg>
      <pc:sldChg chg="delSp modSp mod">
        <pc:chgData name="Nomvula Makeleni Vundla  [Transnet NPA DBN]" userId="90d11df3-423b-4c23-b046-5f497555b620" providerId="ADAL" clId="{FB066B14-A0E0-4349-90F1-18F0B86D9B47}" dt="2025-11-12T11:17:17.426" v="261" actId="20577"/>
        <pc:sldMkLst>
          <pc:docMk/>
          <pc:sldMk cId="1253349022" sldId="2147470368"/>
        </pc:sldMkLst>
        <pc:spChg chg="mod">
          <ac:chgData name="Nomvula Makeleni Vundla  [Transnet NPA DBN]" userId="90d11df3-423b-4c23-b046-5f497555b620" providerId="ADAL" clId="{FB066B14-A0E0-4349-90F1-18F0B86D9B47}" dt="2025-11-12T11:17:17.426" v="261" actId="20577"/>
          <ac:spMkLst>
            <pc:docMk/>
            <pc:sldMk cId="1253349022" sldId="2147470368"/>
            <ac:spMk id="19" creationId="{7FAF0455-3CA0-D8FB-5299-64935C8F3503}"/>
          </ac:spMkLst>
        </pc:spChg>
      </pc:sldChg>
      <pc:sldChg chg="delSp modSp mod">
        <pc:chgData name="Nomvula Makeleni Vundla  [Transnet NPA DBN]" userId="90d11df3-423b-4c23-b046-5f497555b620" providerId="ADAL" clId="{FB066B14-A0E0-4349-90F1-18F0B86D9B47}" dt="2025-11-19T12:17:31.076" v="539" actId="20577"/>
        <pc:sldMkLst>
          <pc:docMk/>
          <pc:sldMk cId="2995817776" sldId="2147470370"/>
        </pc:sldMkLst>
        <pc:spChg chg="mod">
          <ac:chgData name="Nomvula Makeleni Vundla  [Transnet NPA DBN]" userId="90d11df3-423b-4c23-b046-5f497555b620" providerId="ADAL" clId="{FB066B14-A0E0-4349-90F1-18F0B86D9B47}" dt="2025-11-12T11:18:58.526" v="306" actId="20577"/>
          <ac:spMkLst>
            <pc:docMk/>
            <pc:sldMk cId="2995817776" sldId="2147470370"/>
            <ac:spMk id="19" creationId="{7FAF0455-3CA0-D8FB-5299-64935C8F3503}"/>
          </ac:spMkLst>
        </pc:spChg>
        <pc:spChg chg="mod">
          <ac:chgData name="Nomvula Makeleni Vundla  [Transnet NPA DBN]" userId="90d11df3-423b-4c23-b046-5f497555b620" providerId="ADAL" clId="{FB066B14-A0E0-4349-90F1-18F0B86D9B47}" dt="2025-11-19T12:17:31.076" v="539" actId="20577"/>
          <ac:spMkLst>
            <pc:docMk/>
            <pc:sldMk cId="2995817776" sldId="2147470370"/>
            <ac:spMk id="25" creationId="{3EB83EBB-6242-D18B-A0A6-1B1B63AB1EA2}"/>
          </ac:spMkLst>
        </pc:spChg>
      </pc:sldChg>
      <pc:sldChg chg="delSp modSp mod">
        <pc:chgData name="Nomvula Makeleni Vundla  [Transnet NPA DBN]" userId="90d11df3-423b-4c23-b046-5f497555b620" providerId="ADAL" clId="{FB066B14-A0E0-4349-90F1-18F0B86D9B47}" dt="2025-11-12T11:21:19.068" v="362" actId="478"/>
        <pc:sldMkLst>
          <pc:docMk/>
          <pc:sldMk cId="3561235214" sldId="2147470375"/>
        </pc:sldMkLst>
        <pc:spChg chg="mod">
          <ac:chgData name="Nomvula Makeleni Vundla  [Transnet NPA DBN]" userId="90d11df3-423b-4c23-b046-5f497555b620" providerId="ADAL" clId="{FB066B14-A0E0-4349-90F1-18F0B86D9B47}" dt="2025-11-12T11:21:13.836" v="360" actId="20577"/>
          <ac:spMkLst>
            <pc:docMk/>
            <pc:sldMk cId="3561235214" sldId="2147470375"/>
            <ac:spMk id="19" creationId="{7FAF0455-3CA0-D8FB-5299-64935C8F3503}"/>
          </ac:spMkLst>
        </pc:spChg>
      </pc:sldChg>
      <pc:sldChg chg="delSp modSp mod">
        <pc:chgData name="Nomvula Makeleni Vundla  [Transnet NPA DBN]" userId="90d11df3-423b-4c23-b046-5f497555b620" providerId="ADAL" clId="{FB066B14-A0E0-4349-90F1-18F0B86D9B47}" dt="2025-11-12T11:17:06.866" v="259" actId="20577"/>
        <pc:sldMkLst>
          <pc:docMk/>
          <pc:sldMk cId="197797029" sldId="2147470379"/>
        </pc:sldMkLst>
        <pc:spChg chg="mod">
          <ac:chgData name="Nomvula Makeleni Vundla  [Transnet NPA DBN]" userId="90d11df3-423b-4c23-b046-5f497555b620" providerId="ADAL" clId="{FB066B14-A0E0-4349-90F1-18F0B86D9B47}" dt="2025-11-12T11:17:06.866" v="259" actId="20577"/>
          <ac:spMkLst>
            <pc:docMk/>
            <pc:sldMk cId="197797029" sldId="2147470379"/>
            <ac:spMk id="19" creationId="{7FAF0455-3CA0-D8FB-5299-64935C8F3503}"/>
          </ac:spMkLst>
        </pc:spChg>
      </pc:sldChg>
      <pc:sldChg chg="delSp modSp mod">
        <pc:chgData name="Nomvula Makeleni Vundla  [Transnet NPA DBN]" userId="90d11df3-423b-4c23-b046-5f497555b620" providerId="ADAL" clId="{FB066B14-A0E0-4349-90F1-18F0B86D9B47}" dt="2025-11-12T11:17:11.353" v="260" actId="20577"/>
        <pc:sldMkLst>
          <pc:docMk/>
          <pc:sldMk cId="2610051886" sldId="2147470380"/>
        </pc:sldMkLst>
        <pc:spChg chg="mod">
          <ac:chgData name="Nomvula Makeleni Vundla  [Transnet NPA DBN]" userId="90d11df3-423b-4c23-b046-5f497555b620" providerId="ADAL" clId="{FB066B14-A0E0-4349-90F1-18F0B86D9B47}" dt="2025-11-12T11:17:11.353" v="260" actId="20577"/>
          <ac:spMkLst>
            <pc:docMk/>
            <pc:sldMk cId="2610051886" sldId="2147470380"/>
            <ac:spMk id="19" creationId="{7FAF0455-3CA0-D8FB-5299-64935C8F3503}"/>
          </ac:spMkLst>
        </pc:spChg>
      </pc:sldChg>
      <pc:sldChg chg="delSp modSp mod">
        <pc:chgData name="Nomvula Makeleni Vundla  [Transnet NPA DBN]" userId="90d11df3-423b-4c23-b046-5f497555b620" providerId="ADAL" clId="{FB066B14-A0E0-4349-90F1-18F0B86D9B47}" dt="2025-11-12T11:17:23.811" v="262" actId="20577"/>
        <pc:sldMkLst>
          <pc:docMk/>
          <pc:sldMk cId="1286333381" sldId="2147470381"/>
        </pc:sldMkLst>
        <pc:spChg chg="mod">
          <ac:chgData name="Nomvula Makeleni Vundla  [Transnet NPA DBN]" userId="90d11df3-423b-4c23-b046-5f497555b620" providerId="ADAL" clId="{FB066B14-A0E0-4349-90F1-18F0B86D9B47}" dt="2025-11-12T11:17:23.811" v="262" actId="20577"/>
          <ac:spMkLst>
            <pc:docMk/>
            <pc:sldMk cId="1286333381" sldId="2147470381"/>
            <ac:spMk id="19" creationId="{7FAF0455-3CA0-D8FB-5299-64935C8F3503}"/>
          </ac:spMkLst>
        </pc:spChg>
      </pc:sldChg>
      <pc:sldChg chg="delSp modSp mod">
        <pc:chgData name="Nomvula Makeleni Vundla  [Transnet NPA DBN]" userId="90d11df3-423b-4c23-b046-5f497555b620" providerId="ADAL" clId="{FB066B14-A0E0-4349-90F1-18F0B86D9B47}" dt="2025-11-12T11:18:35.446" v="300" actId="20577"/>
        <pc:sldMkLst>
          <pc:docMk/>
          <pc:sldMk cId="1653323750" sldId="2147470383"/>
        </pc:sldMkLst>
        <pc:spChg chg="mod">
          <ac:chgData name="Nomvula Makeleni Vundla  [Transnet NPA DBN]" userId="90d11df3-423b-4c23-b046-5f497555b620" providerId="ADAL" clId="{FB066B14-A0E0-4349-90F1-18F0B86D9B47}" dt="2025-11-12T11:18:35.446" v="300" actId="20577"/>
          <ac:spMkLst>
            <pc:docMk/>
            <pc:sldMk cId="1653323750" sldId="2147470383"/>
            <ac:spMk id="19" creationId="{7FAF0455-3CA0-D8FB-5299-64935C8F3503}"/>
          </ac:spMkLst>
        </pc:spChg>
      </pc:sldChg>
      <pc:sldChg chg="modSp mod">
        <pc:chgData name="Nomvula Makeleni Vundla  [Transnet NPA DBN]" userId="90d11df3-423b-4c23-b046-5f497555b620" providerId="ADAL" clId="{FB066B14-A0E0-4349-90F1-18F0B86D9B47}" dt="2025-11-12T11:19:12.863" v="309" actId="6549"/>
        <pc:sldMkLst>
          <pc:docMk/>
          <pc:sldMk cId="702422393" sldId="2147470384"/>
        </pc:sldMkLst>
        <pc:spChg chg="mod">
          <ac:chgData name="Nomvula Makeleni Vundla  [Transnet NPA DBN]" userId="90d11df3-423b-4c23-b046-5f497555b620" providerId="ADAL" clId="{FB066B14-A0E0-4349-90F1-18F0B86D9B47}" dt="2025-11-12T11:19:12.863" v="309" actId="6549"/>
          <ac:spMkLst>
            <pc:docMk/>
            <pc:sldMk cId="702422393" sldId="2147470384"/>
            <ac:spMk id="6" creationId="{4D718C36-AC3C-74C0-F7B0-B3DCFA275DA5}"/>
          </ac:spMkLst>
        </pc:spChg>
        <pc:spChg chg="mod">
          <ac:chgData name="Nomvula Makeleni Vundla  [Transnet NPA DBN]" userId="90d11df3-423b-4c23-b046-5f497555b620" providerId="ADAL" clId="{FB066B14-A0E0-4349-90F1-18F0B86D9B47}" dt="2025-11-12T11:19:07.376" v="307" actId="20577"/>
          <ac:spMkLst>
            <pc:docMk/>
            <pc:sldMk cId="702422393" sldId="2147470384"/>
            <ac:spMk id="19" creationId="{B13E5A85-B033-08C3-DD3B-49B5D67D6748}"/>
          </ac:spMkLst>
        </pc:spChg>
      </pc:sldChg>
      <pc:sldChg chg="modSp mod">
        <pc:chgData name="Nomvula Makeleni Vundla  [Transnet NPA DBN]" userId="90d11df3-423b-4c23-b046-5f497555b620" providerId="ADAL" clId="{FB066B14-A0E0-4349-90F1-18F0B86D9B47}" dt="2025-11-19T12:18:28.642" v="542" actId="20577"/>
        <pc:sldMkLst>
          <pc:docMk/>
          <pc:sldMk cId="4105193396" sldId="2147470415"/>
        </pc:sldMkLst>
        <pc:spChg chg="mod">
          <ac:chgData name="Nomvula Makeleni Vundla  [Transnet NPA DBN]" userId="90d11df3-423b-4c23-b046-5f497555b620" providerId="ADAL" clId="{FB066B14-A0E0-4349-90F1-18F0B86D9B47}" dt="2025-11-19T12:18:28.642" v="542" actId="20577"/>
          <ac:spMkLst>
            <pc:docMk/>
            <pc:sldMk cId="4105193396" sldId="2147470415"/>
            <ac:spMk id="25" creationId="{BE7CD0A6-1D5F-ED5E-D586-345056C9028B}"/>
          </ac:spMkLst>
        </pc:spChg>
      </pc:sldChg>
      <pc:sldChg chg="modSp mod">
        <pc:chgData name="Nomvula Makeleni Vundla  [Transnet NPA DBN]" userId="90d11df3-423b-4c23-b046-5f497555b620" providerId="ADAL" clId="{FB066B14-A0E0-4349-90F1-18F0B86D9B47}" dt="2025-11-19T12:18:52.252" v="549" actId="20577"/>
        <pc:sldMkLst>
          <pc:docMk/>
          <pc:sldMk cId="648977005" sldId="2147470416"/>
        </pc:sldMkLst>
        <pc:spChg chg="mod">
          <ac:chgData name="Nomvula Makeleni Vundla  [Transnet NPA DBN]" userId="90d11df3-423b-4c23-b046-5f497555b620" providerId="ADAL" clId="{FB066B14-A0E0-4349-90F1-18F0B86D9B47}" dt="2025-11-19T12:18:52.252" v="549" actId="20577"/>
          <ac:spMkLst>
            <pc:docMk/>
            <pc:sldMk cId="648977005" sldId="2147470416"/>
            <ac:spMk id="25" creationId="{AE5B863B-9813-0BA8-4433-951F62D37692}"/>
          </ac:spMkLst>
        </pc:spChg>
      </pc:sldChg>
      <pc:sldChg chg="modSp mod">
        <pc:chgData name="Nomvula Makeleni Vundla  [Transnet NPA DBN]" userId="90d11df3-423b-4c23-b046-5f497555b620" providerId="ADAL" clId="{FB066B14-A0E0-4349-90F1-18F0B86D9B47}" dt="2025-11-19T12:18:59.660" v="550" actId="20577"/>
        <pc:sldMkLst>
          <pc:docMk/>
          <pc:sldMk cId="2312204589" sldId="2147470417"/>
        </pc:sldMkLst>
        <pc:spChg chg="mod">
          <ac:chgData name="Nomvula Makeleni Vundla  [Transnet NPA DBN]" userId="90d11df3-423b-4c23-b046-5f497555b620" providerId="ADAL" clId="{FB066B14-A0E0-4349-90F1-18F0B86D9B47}" dt="2025-11-19T12:18:59.660" v="550" actId="20577"/>
          <ac:spMkLst>
            <pc:docMk/>
            <pc:sldMk cId="2312204589" sldId="2147470417"/>
            <ac:spMk id="25" creationId="{2DCD151F-5E67-250A-6F6F-9F7C75140F56}"/>
          </ac:spMkLst>
        </pc:spChg>
      </pc:sldChg>
      <pc:sldChg chg="modSp mod">
        <pc:chgData name="Nomvula Makeleni Vundla  [Transnet NPA DBN]" userId="90d11df3-423b-4c23-b046-5f497555b620" providerId="ADAL" clId="{FB066B14-A0E0-4349-90F1-18F0B86D9B47}" dt="2025-11-19T12:18:45.792" v="547" actId="20577"/>
        <pc:sldMkLst>
          <pc:docMk/>
          <pc:sldMk cId="405033880" sldId="2147470418"/>
        </pc:sldMkLst>
        <pc:spChg chg="mod">
          <ac:chgData name="Nomvula Makeleni Vundla  [Transnet NPA DBN]" userId="90d11df3-423b-4c23-b046-5f497555b620" providerId="ADAL" clId="{FB066B14-A0E0-4349-90F1-18F0B86D9B47}" dt="2025-11-19T12:18:45.792" v="547" actId="20577"/>
          <ac:spMkLst>
            <pc:docMk/>
            <pc:sldMk cId="405033880" sldId="2147470418"/>
            <ac:spMk id="25" creationId="{AF93FD39-88C4-A2B5-442D-161CFB412A27}"/>
          </ac:spMkLst>
        </pc:spChg>
      </pc:sldChg>
      <pc:sldChg chg="del">
        <pc:chgData name="Nomvula Makeleni Vundla  [Transnet NPA DBN]" userId="90d11df3-423b-4c23-b046-5f497555b620" providerId="ADAL" clId="{FB066B14-A0E0-4349-90F1-18F0B86D9B47}" dt="2025-11-18T07:51:39.222" v="485" actId="2696"/>
        <pc:sldMkLst>
          <pc:docMk/>
          <pc:sldMk cId="618323388" sldId="2147470419"/>
        </pc:sldMkLst>
      </pc:sldChg>
    </pc:docChg>
  </pc:docChgLst>
  <pc:docChgLst>
    <pc:chgData name="Hloniphile Mdluli   Transnet National Port Authority   RCB" userId="S::hloniphile.mdluli@transnet.net::a8537629-d752-4ac0-8f04-fb951df8b952" providerId="AD" clId="Web-{51582584-46F4-ACD1-EF9F-4C59ECC00419}"/>
    <pc:docChg chg="modSld">
      <pc:chgData name="Hloniphile Mdluli   Transnet National Port Authority   RCB" userId="S::hloniphile.mdluli@transnet.net::a8537629-d752-4ac0-8f04-fb951df8b952" providerId="AD" clId="Web-{51582584-46F4-ACD1-EF9F-4C59ECC00419}" dt="2025-11-17T17:06:36.026" v="5" actId="20577"/>
      <pc:docMkLst>
        <pc:docMk/>
      </pc:docMkLst>
      <pc:sldChg chg="modSp">
        <pc:chgData name="Hloniphile Mdluli   Transnet National Port Authority   RCB" userId="S::hloniphile.mdluli@transnet.net::a8537629-d752-4ac0-8f04-fb951df8b952" providerId="AD" clId="Web-{51582584-46F4-ACD1-EF9F-4C59ECC00419}" dt="2025-11-17T17:06:36.026" v="5" actId="20577"/>
        <pc:sldMkLst>
          <pc:docMk/>
          <pc:sldMk cId="1253349022" sldId="2147470368"/>
        </pc:sldMkLst>
        <pc:spChg chg="mod">
          <ac:chgData name="Hloniphile Mdluli   Transnet National Port Authority   RCB" userId="S::hloniphile.mdluli@transnet.net::a8537629-d752-4ac0-8f04-fb951df8b952" providerId="AD" clId="Web-{51582584-46F4-ACD1-EF9F-4C59ECC00419}" dt="2025-11-17T17:06:36.026" v="5" actId="20577"/>
          <ac:spMkLst>
            <pc:docMk/>
            <pc:sldMk cId="1253349022" sldId="2147470368"/>
            <ac:spMk id="2" creationId="{C408D3D7-D651-627C-EB1E-B9B2417A9C39}"/>
          </ac:spMkLst>
        </pc:spChg>
      </pc:sldChg>
    </pc:docChg>
  </pc:docChgLst>
  <pc:docChgLst>
    <pc:chgData name="Hloniphile Mdluli   Transnet National Port Authority   RCB" userId="S::hloniphile.mdluli@transnet.net::a8537629-d752-4ac0-8f04-fb951df8b952" providerId="AD" clId="Web-{DDE8D77B-89D6-1BB3-AD1C-D9AFBFFBB159}"/>
    <pc:docChg chg="modSld">
      <pc:chgData name="Hloniphile Mdluli   Transnet National Port Authority   RCB" userId="S::hloniphile.mdluli@transnet.net::a8537629-d752-4ac0-8f04-fb951df8b952" providerId="AD" clId="Web-{DDE8D77B-89D6-1BB3-AD1C-D9AFBFFBB159}" dt="2025-11-17T09:54:33.013" v="202" actId="20577"/>
      <pc:docMkLst>
        <pc:docMk/>
      </pc:docMkLst>
      <pc:sldChg chg="addSp modSp">
        <pc:chgData name="Hloniphile Mdluli   Transnet National Port Authority   RCB" userId="S::hloniphile.mdluli@transnet.net::a8537629-d752-4ac0-8f04-fb951df8b952" providerId="AD" clId="Web-{DDE8D77B-89D6-1BB3-AD1C-D9AFBFFBB159}" dt="2025-11-17T09:54:33.013" v="202" actId="20577"/>
        <pc:sldMkLst>
          <pc:docMk/>
          <pc:sldMk cId="1253349022" sldId="2147470368"/>
        </pc:sldMkLst>
        <pc:spChg chg="add mod">
          <ac:chgData name="Hloniphile Mdluli   Transnet National Port Authority   RCB" userId="S::hloniphile.mdluli@transnet.net::a8537629-d752-4ac0-8f04-fb951df8b952" providerId="AD" clId="Web-{DDE8D77B-89D6-1BB3-AD1C-D9AFBFFBB159}" dt="2025-11-17T09:54:33.013" v="202" actId="20577"/>
          <ac:spMkLst>
            <pc:docMk/>
            <pc:sldMk cId="1253349022" sldId="2147470368"/>
            <ac:spMk id="2" creationId="{C408D3D7-D651-627C-EB1E-B9B2417A9C39}"/>
          </ac:spMkLst>
        </pc:spChg>
        <pc:spChg chg="mod">
          <ac:chgData name="Hloniphile Mdluli   Transnet National Port Authority   RCB" userId="S::hloniphile.mdluli@transnet.net::a8537629-d752-4ac0-8f04-fb951df8b952" providerId="AD" clId="Web-{DDE8D77B-89D6-1BB3-AD1C-D9AFBFFBB159}" dt="2025-11-17T09:50:56.622" v="78" actId="20577"/>
          <ac:spMkLst>
            <pc:docMk/>
            <pc:sldMk cId="1253349022" sldId="2147470368"/>
            <ac:spMk id="25" creationId="{3EB83EBB-6242-D18B-A0A6-1B1B63AB1EA2}"/>
          </ac:spMkLst>
        </pc:spChg>
      </pc:sldChg>
      <pc:sldChg chg="addSp modSp">
        <pc:chgData name="Hloniphile Mdluli   Transnet National Port Authority   RCB" userId="S::hloniphile.mdluli@transnet.net::a8537629-d752-4ac0-8f04-fb951df8b952" providerId="AD" clId="Web-{DDE8D77B-89D6-1BB3-AD1C-D9AFBFFBB159}" dt="2025-11-17T09:53:37.075" v="199"/>
        <pc:sldMkLst>
          <pc:docMk/>
          <pc:sldMk cId="1286333381" sldId="2147470381"/>
        </pc:sldMkLst>
        <pc:spChg chg="mod">
          <ac:chgData name="Hloniphile Mdluli   Transnet National Port Authority   RCB" userId="S::hloniphile.mdluli@transnet.net::a8537629-d752-4ac0-8f04-fb951df8b952" providerId="AD" clId="Web-{DDE8D77B-89D6-1BB3-AD1C-D9AFBFFBB159}" dt="2025-11-17T09:50:50.669" v="76" actId="20577"/>
          <ac:spMkLst>
            <pc:docMk/>
            <pc:sldMk cId="1286333381" sldId="2147470381"/>
            <ac:spMk id="25" creationId="{3EB83EBB-6242-D18B-A0A6-1B1B63AB1EA2}"/>
          </ac:spMkLst>
        </pc:spChg>
        <pc:graphicFrameChg chg="add mod modGraphic">
          <ac:chgData name="Hloniphile Mdluli   Transnet National Port Authority   RCB" userId="S::hloniphile.mdluli@transnet.net::a8537629-d752-4ac0-8f04-fb951df8b952" providerId="AD" clId="Web-{DDE8D77B-89D6-1BB3-AD1C-D9AFBFFBB159}" dt="2025-11-17T09:53:37.075" v="199"/>
          <ac:graphicFrameMkLst>
            <pc:docMk/>
            <pc:sldMk cId="1286333381" sldId="2147470381"/>
            <ac:graphicFrameMk id="3" creationId="{E6BD437E-C7C7-F789-D4DD-A1B8A5A806D7}"/>
          </ac:graphicFrameMkLst>
        </pc:graphicFrameChg>
      </pc:sldChg>
    </pc:docChg>
  </pc:docChgLst>
  <pc:docChgLst>
    <pc:chgData name="Mitchell Tarin  [Transnet HQ]" userId="S::mitchell.tarin@transnet.net::a653809e-dd50-43ef-8cb9-37886f4fd32e" providerId="AD" clId="Web-{92151B34-B14B-9D2A-B873-549917477F47}"/>
    <pc:docChg chg="addSld delSld modSld">
      <pc:chgData name="Mitchell Tarin  [Transnet HQ]" userId="S::mitchell.tarin@transnet.net::a653809e-dd50-43ef-8cb9-37886f4fd32e" providerId="AD" clId="Web-{92151B34-B14B-9D2A-B873-549917477F47}" dt="2025-11-17T07:03:53.551" v="167" actId="14100"/>
      <pc:docMkLst>
        <pc:docMk/>
      </pc:docMkLst>
      <pc:sldChg chg="modSp">
        <pc:chgData name="Mitchell Tarin  [Transnet HQ]" userId="S::mitchell.tarin@transnet.net::a653809e-dd50-43ef-8cb9-37886f4fd32e" providerId="AD" clId="Web-{92151B34-B14B-9D2A-B873-549917477F47}" dt="2025-11-17T07:03:53.551" v="167" actId="14100"/>
        <pc:sldMkLst>
          <pc:docMk/>
          <pc:sldMk cId="2440425959" sldId="2147470406"/>
        </pc:sldMkLst>
        <pc:spChg chg="mod">
          <ac:chgData name="Mitchell Tarin  [Transnet HQ]" userId="S::mitchell.tarin@transnet.net::a653809e-dd50-43ef-8cb9-37886f4fd32e" providerId="AD" clId="Web-{92151B34-B14B-9D2A-B873-549917477F47}" dt="2025-11-17T07:03:53.551" v="167" actId="14100"/>
          <ac:spMkLst>
            <pc:docMk/>
            <pc:sldMk cId="2440425959" sldId="2147470406"/>
            <ac:spMk id="19" creationId="{5B5A0C11-7690-A66A-1AB4-BCBD09C78E1C}"/>
          </ac:spMkLst>
        </pc:spChg>
      </pc:sldChg>
      <pc:sldChg chg="delSp">
        <pc:chgData name="Mitchell Tarin  [Transnet HQ]" userId="S::mitchell.tarin@transnet.net::a653809e-dd50-43ef-8cb9-37886f4fd32e" providerId="AD" clId="Web-{92151B34-B14B-9D2A-B873-549917477F47}" dt="2025-11-17T06:53:39.901" v="0"/>
        <pc:sldMkLst>
          <pc:docMk/>
          <pc:sldMk cId="606036041" sldId="2147470407"/>
        </pc:sldMkLst>
      </pc:sldChg>
      <pc:sldChg chg="modSp">
        <pc:chgData name="Mitchell Tarin  [Transnet HQ]" userId="S::mitchell.tarin@transnet.net::a653809e-dd50-43ef-8cb9-37886f4fd32e" providerId="AD" clId="Web-{92151B34-B14B-9D2A-B873-549917477F47}" dt="2025-11-17T07:02:56.112" v="163" actId="20577"/>
        <pc:sldMkLst>
          <pc:docMk/>
          <pc:sldMk cId="2813207902" sldId="2147470408"/>
        </pc:sldMkLst>
        <pc:spChg chg="mod">
          <ac:chgData name="Mitchell Tarin  [Transnet HQ]" userId="S::mitchell.tarin@transnet.net::a653809e-dd50-43ef-8cb9-37886f4fd32e" providerId="AD" clId="Web-{92151B34-B14B-9D2A-B873-549917477F47}" dt="2025-11-17T07:02:56.112" v="163" actId="20577"/>
          <ac:spMkLst>
            <pc:docMk/>
            <pc:sldMk cId="2813207902" sldId="2147470408"/>
            <ac:spMk id="19" creationId="{DA6A0049-0BA7-B3ED-C2C6-6367C52C8A1D}"/>
          </ac:spMkLst>
        </pc:spChg>
      </pc:sldChg>
      <pc:sldChg chg="modSp">
        <pc:chgData name="Mitchell Tarin  [Transnet HQ]" userId="S::mitchell.tarin@transnet.net::a653809e-dd50-43ef-8cb9-37886f4fd32e" providerId="AD" clId="Web-{92151B34-B14B-9D2A-B873-549917477F47}" dt="2025-11-17T07:02:48.893" v="161" actId="20577"/>
        <pc:sldMkLst>
          <pc:docMk/>
          <pc:sldMk cId="3456663746" sldId="2147470409"/>
        </pc:sldMkLst>
        <pc:spChg chg="mod">
          <ac:chgData name="Mitchell Tarin  [Transnet HQ]" userId="S::mitchell.tarin@transnet.net::a653809e-dd50-43ef-8cb9-37886f4fd32e" providerId="AD" clId="Web-{92151B34-B14B-9D2A-B873-549917477F47}" dt="2025-11-17T07:02:48.893" v="161" actId="20577"/>
          <ac:spMkLst>
            <pc:docMk/>
            <pc:sldMk cId="3456663746" sldId="2147470409"/>
            <ac:spMk id="19" creationId="{62D1F23B-077A-8D51-AFBE-1C4F5CFCAD03}"/>
          </ac:spMkLst>
        </pc:spChg>
      </pc:sldChg>
      <pc:sldChg chg="del">
        <pc:chgData name="Mitchell Tarin  [Transnet HQ]" userId="S::mitchell.tarin@transnet.net::a653809e-dd50-43ef-8cb9-37886f4fd32e" providerId="AD" clId="Web-{92151B34-B14B-9D2A-B873-549917477F47}" dt="2025-11-17T06:54:55.089" v="17"/>
        <pc:sldMkLst>
          <pc:docMk/>
          <pc:sldMk cId="2716908934" sldId="2147470410"/>
        </pc:sldMkLst>
      </pc:sldChg>
      <pc:sldChg chg="modSp">
        <pc:chgData name="Mitchell Tarin  [Transnet HQ]" userId="S::mitchell.tarin@transnet.net::a653809e-dd50-43ef-8cb9-37886f4fd32e" providerId="AD" clId="Web-{92151B34-B14B-9D2A-B873-549917477F47}" dt="2025-11-17T07:02:24.064" v="160" actId="20577"/>
        <pc:sldMkLst>
          <pc:docMk/>
          <pc:sldMk cId="1125782647" sldId="2147470411"/>
        </pc:sldMkLst>
        <pc:spChg chg="mod">
          <ac:chgData name="Mitchell Tarin  [Transnet HQ]" userId="S::mitchell.tarin@transnet.net::a653809e-dd50-43ef-8cb9-37886f4fd32e" providerId="AD" clId="Web-{92151B34-B14B-9D2A-B873-549917477F47}" dt="2025-11-17T07:02:24.064" v="160" actId="20577"/>
          <ac:spMkLst>
            <pc:docMk/>
            <pc:sldMk cId="1125782647" sldId="2147470411"/>
            <ac:spMk id="19" creationId="{423E84D5-0733-A55B-E760-B4971EACA0D2}"/>
          </ac:spMkLst>
        </pc:spChg>
      </pc:sldChg>
      <pc:sldChg chg="delSp new del">
        <pc:chgData name="Mitchell Tarin  [Transnet HQ]" userId="S::mitchell.tarin@transnet.net::a653809e-dd50-43ef-8cb9-37886f4fd32e" providerId="AD" clId="Web-{92151B34-B14B-9D2A-B873-549917477F47}" dt="2025-11-17T06:56:38.871" v="21"/>
        <pc:sldMkLst>
          <pc:docMk/>
          <pc:sldMk cId="2998687578" sldId="2147470412"/>
        </pc:sldMkLst>
      </pc:sldChg>
      <pc:sldChg chg="delSp modSp add del replId">
        <pc:chgData name="Mitchell Tarin  [Transnet HQ]" userId="S::mitchell.tarin@transnet.net::a653809e-dd50-43ef-8cb9-37886f4fd32e" providerId="AD" clId="Web-{92151B34-B14B-9D2A-B873-549917477F47}" dt="2025-11-17T06:58:40.153" v="26"/>
        <pc:sldMkLst>
          <pc:docMk/>
          <pc:sldMk cId="4034467645" sldId="2147470412"/>
        </pc:sldMkLst>
      </pc:sldChg>
      <pc:sldChg chg="modSp add">
        <pc:chgData name="Mitchell Tarin  [Transnet HQ]" userId="S::mitchell.tarin@transnet.net::a653809e-dd50-43ef-8cb9-37886f4fd32e" providerId="AD" clId="Web-{92151B34-B14B-9D2A-B873-549917477F47}" dt="2025-11-17T07:02:13.845" v="158" actId="20577"/>
        <pc:sldMkLst>
          <pc:docMk/>
          <pc:sldMk cId="2716908934" sldId="2147470413"/>
        </pc:sldMkLst>
        <pc:spChg chg="mod">
          <ac:chgData name="Mitchell Tarin  [Transnet HQ]" userId="S::mitchell.tarin@transnet.net::a653809e-dd50-43ef-8cb9-37886f4fd32e" providerId="AD" clId="Web-{92151B34-B14B-9D2A-B873-549917477F47}" dt="2025-11-17T07:02:13.845" v="158" actId="20577"/>
          <ac:spMkLst>
            <pc:docMk/>
            <pc:sldMk cId="2716908934" sldId="2147470413"/>
            <ac:spMk id="19" creationId="{AE8531C3-5A33-248D-2576-762C6D325392}"/>
          </ac:spMkLst>
        </pc:spChg>
      </pc:sldChg>
    </pc:docChg>
  </pc:docChgLst>
  <pc:docChgLst>
    <pc:chgData name="Mitchell Tarin  [Transnet HQ]" userId="S::mitchell.tarin@transnet.net::a653809e-dd50-43ef-8cb9-37886f4fd32e" providerId="AD" clId="Web-{4AA01C0B-4574-C050-AEAE-C323D0E5819B}"/>
    <pc:docChg chg="addSld delSld">
      <pc:chgData name="Mitchell Tarin  [Transnet HQ]" userId="S::mitchell.tarin@transnet.net::a653809e-dd50-43ef-8cb9-37886f4fd32e" providerId="AD" clId="Web-{4AA01C0B-4574-C050-AEAE-C323D0E5819B}" dt="2025-11-13T12:31:36.273" v="1"/>
      <pc:docMkLst>
        <pc:docMk/>
      </pc:docMkLst>
      <pc:sldMasterChg chg="addSldLayout">
        <pc:chgData name="Mitchell Tarin  [Transnet HQ]" userId="S::mitchell.tarin@transnet.net::a653809e-dd50-43ef-8cb9-37886f4fd32e" providerId="AD" clId="Web-{4AA01C0B-4574-C050-AEAE-C323D0E5819B}" dt="2025-11-13T12:31:15.241" v="0"/>
        <pc:sldMasterMkLst>
          <pc:docMk/>
          <pc:sldMasterMk cId="1470881603" sldId="2147483780"/>
        </pc:sldMasterMkLst>
        <pc:sldLayoutChg chg="add replId">
          <pc:chgData name="Mitchell Tarin  [Transnet HQ]" userId="S::mitchell.tarin@transnet.net::a653809e-dd50-43ef-8cb9-37886f4fd32e" providerId="AD" clId="Web-{4AA01C0B-4574-C050-AEAE-C323D0E5819B}" dt="2025-11-13T12:31:15.241" v="0"/>
          <pc:sldLayoutMkLst>
            <pc:docMk/>
            <pc:sldMasterMk cId="1470881603" sldId="2147483780"/>
            <pc:sldLayoutMk cId="3617995310" sldId="2147483849"/>
          </pc:sldLayoutMkLst>
        </pc:sldLayoutChg>
      </pc:sldMasterChg>
    </pc:docChg>
  </pc:docChgLst>
  <pc:docChgLst>
    <pc:chgData name="Karabo Chuene   Transnet NPA   RCB" userId="S::karabo.chuene@transnet.net::a3f41975-2491-4ae2-949f-7ee5fdd9fb93" providerId="AD" clId="Web-{6FFDBB47-1A72-222E-3653-F3AF575FFC29}"/>
    <pc:docChg chg="addSld modSld">
      <pc:chgData name="Karabo Chuene   Transnet NPA   RCB" userId="S::karabo.chuene@transnet.net::a3f41975-2491-4ae2-949f-7ee5fdd9fb93" providerId="AD" clId="Web-{6FFDBB47-1A72-222E-3653-F3AF575FFC29}" dt="2025-11-17T14:16:15.602" v="177" actId="20577"/>
      <pc:docMkLst>
        <pc:docMk/>
      </pc:docMkLst>
      <pc:sldChg chg="modSp">
        <pc:chgData name="Karabo Chuene   Transnet NPA   RCB" userId="S::karabo.chuene@transnet.net::a3f41975-2491-4ae2-949f-7ee5fdd9fb93" providerId="AD" clId="Web-{6FFDBB47-1A72-222E-3653-F3AF575FFC29}" dt="2025-11-17T14:04:54.510" v="43"/>
        <pc:sldMkLst>
          <pc:docMk/>
          <pc:sldMk cId="3072593626" sldId="2162"/>
        </pc:sldMkLst>
        <pc:graphicFrameChg chg="mod modGraphic">
          <ac:chgData name="Karabo Chuene   Transnet NPA   RCB" userId="S::karabo.chuene@transnet.net::a3f41975-2491-4ae2-949f-7ee5fdd9fb93" providerId="AD" clId="Web-{6FFDBB47-1A72-222E-3653-F3AF575FFC29}" dt="2025-11-17T14:04:54.510" v="43"/>
          <ac:graphicFrameMkLst>
            <pc:docMk/>
            <pc:sldMk cId="3072593626" sldId="2162"/>
            <ac:graphicFrameMk id="7" creationId="{AECD6D00-BC6B-1305-0E48-770502C91218}"/>
          </ac:graphicFrameMkLst>
        </pc:graphicFrameChg>
      </pc:sldChg>
      <pc:sldChg chg="addSp delSp modSp">
        <pc:chgData name="Karabo Chuene   Transnet NPA   RCB" userId="S::karabo.chuene@transnet.net::a3f41975-2491-4ae2-949f-7ee5fdd9fb93" providerId="AD" clId="Web-{6FFDBB47-1A72-222E-3653-F3AF575FFC29}" dt="2025-11-17T14:15:36.070" v="170" actId="20577"/>
        <pc:sldMkLst>
          <pc:docMk/>
          <pc:sldMk cId="3561235214" sldId="2147470375"/>
        </pc:sldMkLst>
        <pc:spChg chg="add mod">
          <ac:chgData name="Karabo Chuene   Transnet NPA   RCB" userId="S::karabo.chuene@transnet.net::a3f41975-2491-4ae2-949f-7ee5fdd9fb93" providerId="AD" clId="Web-{6FFDBB47-1A72-222E-3653-F3AF575FFC29}" dt="2025-11-17T14:15:36.070" v="170" actId="20577"/>
          <ac:spMkLst>
            <pc:docMk/>
            <pc:sldMk cId="3561235214" sldId="2147470375"/>
            <ac:spMk id="2" creationId="{08E26822-E7A1-2A51-FC2C-78CD2822D54F}"/>
          </ac:spMkLst>
        </pc:spChg>
      </pc:sldChg>
      <pc:sldChg chg="addSp delSp modSp new">
        <pc:chgData name="Karabo Chuene   Transnet NPA   RCB" userId="S::karabo.chuene@transnet.net::a3f41975-2491-4ae2-949f-7ee5fdd9fb93" providerId="AD" clId="Web-{6FFDBB47-1A72-222E-3653-F3AF575FFC29}" dt="2025-11-17T14:16:15.602" v="177" actId="20577"/>
        <pc:sldMkLst>
          <pc:docMk/>
          <pc:sldMk cId="1751560948" sldId="2147470420"/>
        </pc:sldMkLst>
        <pc:spChg chg="add mod">
          <ac:chgData name="Karabo Chuene   Transnet NPA   RCB" userId="S::karabo.chuene@transnet.net::a3f41975-2491-4ae2-949f-7ee5fdd9fb93" providerId="AD" clId="Web-{6FFDBB47-1A72-222E-3653-F3AF575FFC29}" dt="2025-11-17T14:14:30.084" v="148" actId="1076"/>
          <ac:spMkLst>
            <pc:docMk/>
            <pc:sldMk cId="1751560948" sldId="2147470420"/>
            <ac:spMk id="4" creationId="{8D367267-D1AC-5545-2911-FD056DE8B628}"/>
          </ac:spMkLst>
        </pc:spChg>
        <pc:spChg chg="add mod">
          <ac:chgData name="Karabo Chuene   Transnet NPA   RCB" userId="S::karabo.chuene@transnet.net::a3f41975-2491-4ae2-949f-7ee5fdd9fb93" providerId="AD" clId="Web-{6FFDBB47-1A72-222E-3653-F3AF575FFC29}" dt="2025-11-17T14:14:53.757" v="154" actId="20577"/>
          <ac:spMkLst>
            <pc:docMk/>
            <pc:sldMk cId="1751560948" sldId="2147470420"/>
            <ac:spMk id="5" creationId="{E1141812-BD32-CFA3-7A0E-84888CBE3FF4}"/>
          </ac:spMkLst>
        </pc:spChg>
        <pc:spChg chg="add mod">
          <ac:chgData name="Karabo Chuene   Transnet NPA   RCB" userId="S::karabo.chuene@transnet.net::a3f41975-2491-4ae2-949f-7ee5fdd9fb93" providerId="AD" clId="Web-{6FFDBB47-1A72-222E-3653-F3AF575FFC29}" dt="2025-11-17T14:16:15.602" v="177" actId="20577"/>
          <ac:spMkLst>
            <pc:docMk/>
            <pc:sldMk cId="1751560948" sldId="2147470420"/>
            <ac:spMk id="7" creationId="{AD443249-C7B2-59CB-A845-4771F4C0697A}"/>
          </ac:spMkLst>
        </pc:spChg>
      </pc:sldChg>
    </pc:docChg>
  </pc:docChgLst>
  <pc:docChgLst>
    <pc:chgData name="Mitchell Tarin  [Transnet HQ]" userId="S::mitchell.tarin@transnet.net::a653809e-dd50-43ef-8cb9-37886f4fd32e" providerId="AD" clId="Web-{58F18F89-A7FE-70C4-84ED-5EE5BC0B0CC6}"/>
    <pc:docChg chg="addSld delSld modSld">
      <pc:chgData name="Mitchell Tarin  [Transnet HQ]" userId="S::mitchell.tarin@transnet.net::a653809e-dd50-43ef-8cb9-37886f4fd32e" providerId="AD" clId="Web-{58F18F89-A7FE-70C4-84ED-5EE5BC0B0CC6}" dt="2025-11-17T06:45:51.314" v="13" actId="20577"/>
      <pc:docMkLst>
        <pc:docMk/>
      </pc:docMkLst>
      <pc:sldChg chg="modSp">
        <pc:chgData name="Mitchell Tarin  [Transnet HQ]" userId="S::mitchell.tarin@transnet.net::a653809e-dd50-43ef-8cb9-37886f4fd32e" providerId="AD" clId="Web-{58F18F89-A7FE-70C4-84ED-5EE5BC0B0CC6}" dt="2025-11-17T06:45:51.314" v="13" actId="20577"/>
        <pc:sldMkLst>
          <pc:docMk/>
          <pc:sldMk cId="702422393" sldId="2147470384"/>
        </pc:sldMkLst>
        <pc:spChg chg="mod">
          <ac:chgData name="Mitchell Tarin  [Transnet HQ]" userId="S::mitchell.tarin@transnet.net::a653809e-dd50-43ef-8cb9-37886f4fd32e" providerId="AD" clId="Web-{58F18F89-A7FE-70C4-84ED-5EE5BC0B0CC6}" dt="2025-11-17T06:45:51.314" v="13" actId="20577"/>
          <ac:spMkLst>
            <pc:docMk/>
            <pc:sldMk cId="702422393" sldId="2147470384"/>
            <ac:spMk id="6" creationId="{4D718C36-AC3C-74C0-F7B0-B3DCFA275DA5}"/>
          </ac:spMkLst>
        </pc:spChg>
      </pc:sldChg>
      <pc:sldChg chg="del">
        <pc:chgData name="Mitchell Tarin  [Transnet HQ]" userId="S::mitchell.tarin@transnet.net::a653809e-dd50-43ef-8cb9-37886f4fd32e" providerId="AD" clId="Web-{58F18F89-A7FE-70C4-84ED-5EE5BC0B0CC6}" dt="2025-11-17T06:42:53.668" v="9"/>
        <pc:sldMkLst>
          <pc:docMk/>
          <pc:sldMk cId="1661960795" sldId="2147470385"/>
        </pc:sldMkLst>
      </pc:sldChg>
      <pc:sldChg chg="del">
        <pc:chgData name="Mitchell Tarin  [Transnet HQ]" userId="S::mitchell.tarin@transnet.net::a653809e-dd50-43ef-8cb9-37886f4fd32e" providerId="AD" clId="Web-{58F18F89-A7FE-70C4-84ED-5EE5BC0B0CC6}" dt="2025-11-17T06:43:17.934" v="12"/>
        <pc:sldMkLst>
          <pc:docMk/>
          <pc:sldMk cId="3977099295" sldId="2147470386"/>
        </pc:sldMkLst>
      </pc:sldChg>
      <pc:sldChg chg="del">
        <pc:chgData name="Mitchell Tarin  [Transnet HQ]" userId="S::mitchell.tarin@transnet.net::a653809e-dd50-43ef-8cb9-37886f4fd32e" providerId="AD" clId="Web-{58F18F89-A7FE-70C4-84ED-5EE5BC0B0CC6}" dt="2025-11-17T06:43:17.934" v="11"/>
        <pc:sldMkLst>
          <pc:docMk/>
          <pc:sldMk cId="1144827531" sldId="2147470387"/>
        </pc:sldMkLst>
      </pc:sldChg>
      <pc:sldChg chg="del">
        <pc:chgData name="Mitchell Tarin  [Transnet HQ]" userId="S::mitchell.tarin@transnet.net::a653809e-dd50-43ef-8cb9-37886f4fd32e" providerId="AD" clId="Web-{58F18F89-A7FE-70C4-84ED-5EE5BC0B0CC6}" dt="2025-11-17T06:43:17.934" v="10"/>
        <pc:sldMkLst>
          <pc:docMk/>
          <pc:sldMk cId="3161237133" sldId="2147470388"/>
        </pc:sldMkLst>
      </pc:sldChg>
      <pc:sldChg chg="modSp add">
        <pc:chgData name="Mitchell Tarin  [Transnet HQ]" userId="S::mitchell.tarin@transnet.net::a653809e-dd50-43ef-8cb9-37886f4fd32e" providerId="AD" clId="Web-{58F18F89-A7FE-70C4-84ED-5EE5BC0B0CC6}" dt="2025-11-17T06:40:53.521" v="2" actId="20577"/>
        <pc:sldMkLst>
          <pc:docMk/>
          <pc:sldMk cId="2427017481" sldId="2147470405"/>
        </pc:sldMkLst>
      </pc:sldChg>
      <pc:sldChg chg="add">
        <pc:chgData name="Mitchell Tarin  [Transnet HQ]" userId="S::mitchell.tarin@transnet.net::a653809e-dd50-43ef-8cb9-37886f4fd32e" providerId="AD" clId="Web-{58F18F89-A7FE-70C4-84ED-5EE5BC0B0CC6}" dt="2025-11-17T06:42:24.776" v="3"/>
        <pc:sldMkLst>
          <pc:docMk/>
          <pc:sldMk cId="2440425959" sldId="2147470406"/>
        </pc:sldMkLst>
      </pc:sldChg>
      <pc:sldChg chg="add">
        <pc:chgData name="Mitchell Tarin  [Transnet HQ]" userId="S::mitchell.tarin@transnet.net::a653809e-dd50-43ef-8cb9-37886f4fd32e" providerId="AD" clId="Web-{58F18F89-A7FE-70C4-84ED-5EE5BC0B0CC6}" dt="2025-11-17T06:42:24.838" v="4"/>
        <pc:sldMkLst>
          <pc:docMk/>
          <pc:sldMk cId="606036041" sldId="2147470407"/>
        </pc:sldMkLst>
      </pc:sldChg>
      <pc:sldChg chg="add">
        <pc:chgData name="Mitchell Tarin  [Transnet HQ]" userId="S::mitchell.tarin@transnet.net::a653809e-dd50-43ef-8cb9-37886f4fd32e" providerId="AD" clId="Web-{58F18F89-A7FE-70C4-84ED-5EE5BC0B0CC6}" dt="2025-11-17T06:42:24.932" v="5"/>
        <pc:sldMkLst>
          <pc:docMk/>
          <pc:sldMk cId="2813207902" sldId="2147470408"/>
        </pc:sldMkLst>
      </pc:sldChg>
      <pc:sldChg chg="add">
        <pc:chgData name="Mitchell Tarin  [Transnet HQ]" userId="S::mitchell.tarin@transnet.net::a653809e-dd50-43ef-8cb9-37886f4fd32e" providerId="AD" clId="Web-{58F18F89-A7FE-70C4-84ED-5EE5BC0B0CC6}" dt="2025-11-17T06:42:25.010" v="6"/>
        <pc:sldMkLst>
          <pc:docMk/>
          <pc:sldMk cId="3456663746" sldId="2147470409"/>
        </pc:sldMkLst>
      </pc:sldChg>
      <pc:sldChg chg="add">
        <pc:chgData name="Mitchell Tarin  [Transnet HQ]" userId="S::mitchell.tarin@transnet.net::a653809e-dd50-43ef-8cb9-37886f4fd32e" providerId="AD" clId="Web-{58F18F89-A7FE-70C4-84ED-5EE5BC0B0CC6}" dt="2025-11-17T06:42:25.135" v="7"/>
        <pc:sldMkLst>
          <pc:docMk/>
          <pc:sldMk cId="2716908934" sldId="2147470410"/>
        </pc:sldMkLst>
      </pc:sldChg>
      <pc:sldChg chg="add">
        <pc:chgData name="Mitchell Tarin  [Transnet HQ]" userId="S::mitchell.tarin@transnet.net::a653809e-dd50-43ef-8cb9-37886f4fd32e" providerId="AD" clId="Web-{58F18F89-A7FE-70C4-84ED-5EE5BC0B0CC6}" dt="2025-11-17T06:42:25.276" v="8"/>
        <pc:sldMkLst>
          <pc:docMk/>
          <pc:sldMk cId="1125782647" sldId="2147470411"/>
        </pc:sldMkLst>
      </pc:sldChg>
    </pc:docChg>
  </pc:docChgLst>
  <pc:docChgLst>
    <pc:chgData name="Lebese Ramohlale     Transnet National Port Authority     RCB" userId="S::lebese.ramohlale@transnet.net::c3918f9f-8972-49fb-b9cb-d0736313d17f" providerId="AD" clId="Web-{EBA7E856-3CE3-B266-FF21-F368CFC7A65D}"/>
    <pc:docChg chg="addSld delSld modSld sldOrd">
      <pc:chgData name="Lebese Ramohlale     Transnet National Port Authority     RCB" userId="S::lebese.ramohlale@transnet.net::c3918f9f-8972-49fb-b9cb-d0736313d17f" providerId="AD" clId="Web-{EBA7E856-3CE3-B266-FF21-F368CFC7A65D}" dt="2025-11-17T19:08:03.736" v="79" actId="1076"/>
      <pc:docMkLst>
        <pc:docMk/>
      </pc:docMkLst>
      <pc:sldChg chg="addSp delSp modSp">
        <pc:chgData name="Lebese Ramohlale     Transnet National Port Authority     RCB" userId="S::lebese.ramohlale@transnet.net::c3918f9f-8972-49fb-b9cb-d0736313d17f" providerId="AD" clId="Web-{EBA7E856-3CE3-B266-FF21-F368CFC7A65D}" dt="2025-11-17T19:07:55.783" v="77" actId="1076"/>
        <pc:sldMkLst>
          <pc:docMk/>
          <pc:sldMk cId="3571211150" sldId="312"/>
        </pc:sldMkLst>
        <pc:picChg chg="add mod">
          <ac:chgData name="Lebese Ramohlale     Transnet National Port Authority     RCB" userId="S::lebese.ramohlale@transnet.net::c3918f9f-8972-49fb-b9cb-d0736313d17f" providerId="AD" clId="Web-{EBA7E856-3CE3-B266-FF21-F368CFC7A65D}" dt="2025-11-17T19:07:55.783" v="77" actId="1076"/>
          <ac:picMkLst>
            <pc:docMk/>
            <pc:sldMk cId="3571211150" sldId="312"/>
            <ac:picMk id="8" creationId="{1A291C03-8BE7-F8F8-29EC-08293B570D46}"/>
          </ac:picMkLst>
        </pc:picChg>
      </pc:sldChg>
      <pc:sldChg chg="addSp modSp">
        <pc:chgData name="Lebese Ramohlale     Transnet National Port Authority     RCB" userId="S::lebese.ramohlale@transnet.net::c3918f9f-8972-49fb-b9cb-d0736313d17f" providerId="AD" clId="Web-{EBA7E856-3CE3-B266-FF21-F368CFC7A65D}" dt="2025-11-17T18:54:25.143" v="27" actId="1076"/>
        <pc:sldMkLst>
          <pc:docMk/>
          <pc:sldMk cId="197797029" sldId="2147470379"/>
        </pc:sldMkLst>
        <pc:picChg chg="add mod">
          <ac:chgData name="Lebese Ramohlale     Transnet National Port Authority     RCB" userId="S::lebese.ramohlale@transnet.net::c3918f9f-8972-49fb-b9cb-d0736313d17f" providerId="AD" clId="Web-{EBA7E856-3CE3-B266-FF21-F368CFC7A65D}" dt="2025-11-17T18:54:25.143" v="27" actId="1076"/>
          <ac:picMkLst>
            <pc:docMk/>
            <pc:sldMk cId="197797029" sldId="2147470379"/>
            <ac:picMk id="2" creationId="{BBB04715-D5AA-98BC-8CC8-1916E6BEDABD}"/>
          </ac:picMkLst>
        </pc:picChg>
      </pc:sldChg>
      <pc:sldChg chg="addSp modSp">
        <pc:chgData name="Lebese Ramohlale     Transnet National Port Authority     RCB" userId="S::lebese.ramohlale@transnet.net::c3918f9f-8972-49fb-b9cb-d0736313d17f" providerId="AD" clId="Web-{EBA7E856-3CE3-B266-FF21-F368CFC7A65D}" dt="2025-11-17T18:57:49.507" v="40" actId="1076"/>
        <pc:sldMkLst>
          <pc:docMk/>
          <pc:sldMk cId="2610051886" sldId="2147470380"/>
        </pc:sldMkLst>
        <pc:picChg chg="add mod">
          <ac:chgData name="Lebese Ramohlale     Transnet National Port Authority     RCB" userId="S::lebese.ramohlale@transnet.net::c3918f9f-8972-49fb-b9cb-d0736313d17f" providerId="AD" clId="Web-{EBA7E856-3CE3-B266-FF21-F368CFC7A65D}" dt="2025-11-17T18:55:56.377" v="29" actId="1076"/>
          <ac:picMkLst>
            <pc:docMk/>
            <pc:sldMk cId="2610051886" sldId="2147470380"/>
            <ac:picMk id="2" creationId="{7D53BF20-2F77-AAB2-B6E9-A8426C33558F}"/>
          </ac:picMkLst>
        </pc:picChg>
        <pc:picChg chg="add mod">
          <ac:chgData name="Lebese Ramohlale     Transnet National Port Authority     RCB" userId="S::lebese.ramohlale@transnet.net::c3918f9f-8972-49fb-b9cb-d0736313d17f" providerId="AD" clId="Web-{EBA7E856-3CE3-B266-FF21-F368CFC7A65D}" dt="2025-11-17T18:57:49.507" v="40" actId="1076"/>
          <ac:picMkLst>
            <pc:docMk/>
            <pc:sldMk cId="2610051886" sldId="2147470380"/>
            <ac:picMk id="3" creationId="{A59BA5F6-868F-1FF7-CC97-3850A2ED3ECB}"/>
          </ac:picMkLst>
        </pc:picChg>
        <pc:picChg chg="add mod">
          <ac:chgData name="Lebese Ramohlale     Transnet National Port Authority     RCB" userId="S::lebese.ramohlale@transnet.net::c3918f9f-8972-49fb-b9cb-d0736313d17f" providerId="AD" clId="Web-{EBA7E856-3CE3-B266-FF21-F368CFC7A65D}" dt="2025-11-17T18:57:38.756" v="38" actId="1076"/>
          <ac:picMkLst>
            <pc:docMk/>
            <pc:sldMk cId="2610051886" sldId="2147470380"/>
            <ac:picMk id="4" creationId="{0337A0DE-6589-9809-985C-03743459396D}"/>
          </ac:picMkLst>
        </pc:picChg>
      </pc:sldChg>
      <pc:sldChg chg="del">
        <pc:chgData name="Lebese Ramohlale     Transnet National Port Authority     RCB" userId="S::lebese.ramohlale@transnet.net::c3918f9f-8972-49fb-b9cb-d0736313d17f" providerId="AD" clId="Web-{EBA7E856-3CE3-B266-FF21-F368CFC7A65D}" dt="2025-11-17T18:49:41.455" v="22"/>
        <pc:sldMkLst>
          <pc:docMk/>
          <pc:sldMk cId="1044294115" sldId="2147470382"/>
        </pc:sldMkLst>
      </pc:sldChg>
      <pc:sldChg chg="addSp delSp modSp add replId">
        <pc:chgData name="Lebese Ramohlale     Transnet National Port Authority     RCB" userId="S::lebese.ramohlale@transnet.net::c3918f9f-8972-49fb-b9cb-d0736313d17f" providerId="AD" clId="Web-{EBA7E856-3CE3-B266-FF21-F368CFC7A65D}" dt="2025-11-17T19:08:03.736" v="79" actId="1076"/>
        <pc:sldMkLst>
          <pc:docMk/>
          <pc:sldMk cId="194709033" sldId="2147470421"/>
        </pc:sldMkLst>
        <pc:picChg chg="add mod">
          <ac:chgData name="Lebese Ramohlale     Transnet National Port Authority     RCB" userId="S::lebese.ramohlale@transnet.net::c3918f9f-8972-49fb-b9cb-d0736313d17f" providerId="AD" clId="Web-{EBA7E856-3CE3-B266-FF21-F368CFC7A65D}" dt="2025-11-17T19:08:03.736" v="79" actId="1076"/>
          <ac:picMkLst>
            <pc:docMk/>
            <pc:sldMk cId="194709033" sldId="2147470421"/>
            <ac:picMk id="2" creationId="{52EBAF45-A46D-58F3-21D8-BC427FA07758}"/>
          </ac:picMkLst>
        </pc:picChg>
      </pc:sldChg>
      <pc:sldChg chg="addSp delSp modSp add replId">
        <pc:chgData name="Lebese Ramohlale     Transnet National Port Authority     RCB" userId="S::lebese.ramohlale@transnet.net::c3918f9f-8972-49fb-b9cb-d0736313d17f" providerId="AD" clId="Web-{EBA7E856-3CE3-B266-FF21-F368CFC7A65D}" dt="2025-11-17T19:01:05.181" v="53" actId="1076"/>
        <pc:sldMkLst>
          <pc:docMk/>
          <pc:sldMk cId="1617241930" sldId="2147470422"/>
        </pc:sldMkLst>
        <pc:picChg chg="add mod">
          <ac:chgData name="Lebese Ramohlale     Transnet National Port Authority     RCB" userId="S::lebese.ramohlale@transnet.net::c3918f9f-8972-49fb-b9cb-d0736313d17f" providerId="AD" clId="Web-{EBA7E856-3CE3-B266-FF21-F368CFC7A65D}" dt="2025-11-17T19:00:06.149" v="50" actId="1076"/>
          <ac:picMkLst>
            <pc:docMk/>
            <pc:sldMk cId="1617241930" sldId="2147470422"/>
            <ac:picMk id="8" creationId="{BA1F19AE-E64D-7CCE-6721-DD509EC617FE}"/>
          </ac:picMkLst>
        </pc:picChg>
        <pc:picChg chg="add mod">
          <ac:chgData name="Lebese Ramohlale     Transnet National Port Authority     RCB" userId="S::lebese.ramohlale@transnet.net::c3918f9f-8972-49fb-b9cb-d0736313d17f" providerId="AD" clId="Web-{EBA7E856-3CE3-B266-FF21-F368CFC7A65D}" dt="2025-11-17T19:01:05.181" v="53" actId="1076"/>
          <ac:picMkLst>
            <pc:docMk/>
            <pc:sldMk cId="1617241930" sldId="2147470422"/>
            <ac:picMk id="9" creationId="{934417CA-46D4-638E-2FEF-E11305CF0788}"/>
          </ac:picMkLst>
        </pc:picChg>
      </pc:sldChg>
      <pc:sldChg chg="addSp delSp modSp add ord replId">
        <pc:chgData name="Lebese Ramohlale     Transnet National Port Authority     RCB" userId="S::lebese.ramohlale@transnet.net::c3918f9f-8972-49fb-b9cb-d0736313d17f" providerId="AD" clId="Web-{EBA7E856-3CE3-B266-FF21-F368CFC7A65D}" dt="2025-11-17T19:07:32.532" v="74" actId="1076"/>
        <pc:sldMkLst>
          <pc:docMk/>
          <pc:sldMk cId="3507388748" sldId="2147470423"/>
        </pc:sldMkLst>
        <pc:picChg chg="add mod">
          <ac:chgData name="Lebese Ramohlale     Transnet National Port Authority     RCB" userId="S::lebese.ramohlale@transnet.net::c3918f9f-8972-49fb-b9cb-d0736313d17f" providerId="AD" clId="Web-{EBA7E856-3CE3-B266-FF21-F368CFC7A65D}" dt="2025-11-17T19:07:32.532" v="74" actId="1076"/>
          <ac:picMkLst>
            <pc:docMk/>
            <pc:sldMk cId="3507388748" sldId="2147470423"/>
            <ac:picMk id="2" creationId="{989A54F3-4458-69F5-A407-4B3987DBEC0A}"/>
          </ac:picMkLst>
        </pc:picChg>
      </pc:sldChg>
      <pc:sldChg chg="addSp delSp modSp add replId">
        <pc:chgData name="Lebese Ramohlale     Transnet National Port Authority     RCB" userId="S::lebese.ramohlale@transnet.net::c3918f9f-8972-49fb-b9cb-d0736313d17f" providerId="AD" clId="Web-{EBA7E856-3CE3-B266-FF21-F368CFC7A65D}" dt="2025-11-17T19:07:19.219" v="73" actId="14100"/>
        <pc:sldMkLst>
          <pc:docMk/>
          <pc:sldMk cId="2142847707" sldId="2147470424"/>
        </pc:sldMkLst>
        <pc:picChg chg="add mod">
          <ac:chgData name="Lebese Ramohlale     Transnet National Port Authority     RCB" userId="S::lebese.ramohlale@transnet.net::c3918f9f-8972-49fb-b9cb-d0736313d17f" providerId="AD" clId="Web-{EBA7E856-3CE3-B266-FF21-F368CFC7A65D}" dt="2025-11-17T19:07:19.219" v="73" actId="14100"/>
          <ac:picMkLst>
            <pc:docMk/>
            <pc:sldMk cId="2142847707" sldId="2147470424"/>
            <ac:picMk id="3" creationId="{B3D1CFEE-7D13-7E2E-D713-A49FAB8C2A19}"/>
          </ac:picMkLst>
        </pc:picChg>
      </pc:sldChg>
      <pc:sldChg chg="add del replId">
        <pc:chgData name="Lebese Ramohlale     Transnet National Port Authority     RCB" userId="S::lebese.ramohlale@transnet.net::c3918f9f-8972-49fb-b9cb-d0736313d17f" providerId="AD" clId="Web-{EBA7E856-3CE3-B266-FF21-F368CFC7A65D}" dt="2025-11-17T19:06:41.734" v="67"/>
        <pc:sldMkLst>
          <pc:docMk/>
          <pc:sldMk cId="3123751870" sldId="2147470424"/>
        </pc:sldMkLst>
      </pc:sldChg>
    </pc:docChg>
  </pc:docChgLst>
  <pc:docChgLst>
    <pc:chgData name="Ashveer Sathanund         Transnet NPA  JHB" userId="S::ashveer.sathanund@transnet.net::659682d4-0082-4ce8-9e4d-408fb3529600" providerId="AD" clId="Web-{75042D63-307D-0BB4-04D7-E60308BEAF58}"/>
    <pc:docChg chg="addSld modSld">
      <pc:chgData name="Ashveer Sathanund         Transnet NPA  JHB" userId="S::ashveer.sathanund@transnet.net::659682d4-0082-4ce8-9e4d-408fb3529600" providerId="AD" clId="Web-{75042D63-307D-0BB4-04D7-E60308BEAF58}" dt="2025-11-18T07:43:08.863" v="76" actId="20577"/>
      <pc:docMkLst>
        <pc:docMk/>
      </pc:docMkLst>
      <pc:sldChg chg="modSp add">
        <pc:chgData name="Ashveer Sathanund         Transnet NPA  JHB" userId="S::ashveer.sathanund@transnet.net::659682d4-0082-4ce8-9e4d-408fb3529600" providerId="AD" clId="Web-{75042D63-307D-0BB4-04D7-E60308BEAF58}" dt="2025-11-18T07:33:11.029" v="1" actId="20577"/>
        <pc:sldMkLst>
          <pc:docMk/>
          <pc:sldMk cId="3849195851" sldId="2147470425"/>
        </pc:sldMkLst>
        <pc:spChg chg="mod">
          <ac:chgData name="Ashveer Sathanund         Transnet NPA  JHB" userId="S::ashveer.sathanund@transnet.net::659682d4-0082-4ce8-9e4d-408fb3529600" providerId="AD" clId="Web-{75042D63-307D-0BB4-04D7-E60308BEAF58}" dt="2025-11-18T07:33:11.029" v="1" actId="20577"/>
          <ac:spMkLst>
            <pc:docMk/>
            <pc:sldMk cId="3849195851" sldId="2147470425"/>
            <ac:spMk id="27" creationId="{0ED56A87-5FA7-4B0B-BF16-C2748044D41F}"/>
          </ac:spMkLst>
        </pc:spChg>
      </pc:sldChg>
      <pc:sldChg chg="modSp add">
        <pc:chgData name="Ashveer Sathanund         Transnet NPA  JHB" userId="S::ashveer.sathanund@transnet.net::659682d4-0082-4ce8-9e4d-408fb3529600" providerId="AD" clId="Web-{75042D63-307D-0BB4-04D7-E60308BEAF58}" dt="2025-11-18T07:35:42.328" v="4" actId="20577"/>
        <pc:sldMkLst>
          <pc:docMk/>
          <pc:sldMk cId="3233838580" sldId="2147470426"/>
        </pc:sldMkLst>
        <pc:spChg chg="mod">
          <ac:chgData name="Ashveer Sathanund         Transnet NPA  JHB" userId="S::ashveer.sathanund@transnet.net::659682d4-0082-4ce8-9e4d-408fb3529600" providerId="AD" clId="Web-{75042D63-307D-0BB4-04D7-E60308BEAF58}" dt="2025-11-18T07:35:42.328" v="4" actId="20577"/>
          <ac:spMkLst>
            <pc:docMk/>
            <pc:sldMk cId="3233838580" sldId="2147470426"/>
            <ac:spMk id="19" creationId="{5A7DDE8A-B245-7F8D-DA6F-32478A5A14BA}"/>
          </ac:spMkLst>
        </pc:spChg>
      </pc:sldChg>
      <pc:sldChg chg="modSp add">
        <pc:chgData name="Ashveer Sathanund         Transnet NPA  JHB" userId="S::ashveer.sathanund@transnet.net::659682d4-0082-4ce8-9e4d-408fb3529600" providerId="AD" clId="Web-{75042D63-307D-0BB4-04D7-E60308BEAF58}" dt="2025-11-18T07:37:53.048" v="7" actId="20577"/>
        <pc:sldMkLst>
          <pc:docMk/>
          <pc:sldMk cId="2738927175" sldId="2147470427"/>
        </pc:sldMkLst>
        <pc:spChg chg="mod">
          <ac:chgData name="Ashveer Sathanund         Transnet NPA  JHB" userId="S::ashveer.sathanund@transnet.net::659682d4-0082-4ce8-9e4d-408fb3529600" providerId="AD" clId="Web-{75042D63-307D-0BB4-04D7-E60308BEAF58}" dt="2025-11-18T07:37:53.048" v="7" actId="20577"/>
          <ac:spMkLst>
            <pc:docMk/>
            <pc:sldMk cId="2738927175" sldId="2147470427"/>
            <ac:spMk id="19" creationId="{5A6F8109-8A54-10D1-FD4A-451A7D0934C9}"/>
          </ac:spMkLst>
        </pc:spChg>
      </pc:sldChg>
      <pc:sldChg chg="modSp add">
        <pc:chgData name="Ashveer Sathanund         Transnet NPA  JHB" userId="S::ashveer.sathanund@transnet.net::659682d4-0082-4ce8-9e4d-408fb3529600" providerId="AD" clId="Web-{75042D63-307D-0BB4-04D7-E60308BEAF58}" dt="2025-11-18T07:41:21.003" v="17" actId="20577"/>
        <pc:sldMkLst>
          <pc:docMk/>
          <pc:sldMk cId="3162851059" sldId="2147470428"/>
        </pc:sldMkLst>
        <pc:spChg chg="mod">
          <ac:chgData name="Ashveer Sathanund         Transnet NPA  JHB" userId="S::ashveer.sathanund@transnet.net::659682d4-0082-4ce8-9e4d-408fb3529600" providerId="AD" clId="Web-{75042D63-307D-0BB4-04D7-E60308BEAF58}" dt="2025-11-18T07:41:21.003" v="17" actId="20577"/>
          <ac:spMkLst>
            <pc:docMk/>
            <pc:sldMk cId="3162851059" sldId="2147470428"/>
            <ac:spMk id="7" creationId="{7A35A72D-1CCC-45D0-DEAE-000C91BE9776}"/>
          </ac:spMkLst>
        </pc:spChg>
        <pc:spChg chg="mod">
          <ac:chgData name="Ashveer Sathanund         Transnet NPA  JHB" userId="S::ashveer.sathanund@transnet.net::659682d4-0082-4ce8-9e4d-408fb3529600" providerId="AD" clId="Web-{75042D63-307D-0BB4-04D7-E60308BEAF58}" dt="2025-11-18T07:41:14.331" v="16" actId="20577"/>
          <ac:spMkLst>
            <pc:docMk/>
            <pc:sldMk cId="3162851059" sldId="2147470428"/>
            <ac:spMk id="19" creationId="{64DF0D70-BEC0-8234-6283-95E8F6DA3555}"/>
          </ac:spMkLst>
        </pc:spChg>
      </pc:sldChg>
      <pc:sldChg chg="modSp add">
        <pc:chgData name="Ashveer Sathanund         Transnet NPA  JHB" userId="S::ashveer.sathanund@transnet.net::659682d4-0082-4ce8-9e4d-408fb3529600" providerId="AD" clId="Web-{75042D63-307D-0BB4-04D7-E60308BEAF58}" dt="2025-11-18T07:43:08.863" v="76" actId="20577"/>
        <pc:sldMkLst>
          <pc:docMk/>
          <pc:sldMk cId="4260420032" sldId="2147470429"/>
        </pc:sldMkLst>
        <pc:spChg chg="mod">
          <ac:chgData name="Ashveer Sathanund         Transnet NPA  JHB" userId="S::ashveer.sathanund@transnet.net::659682d4-0082-4ce8-9e4d-408fb3529600" providerId="AD" clId="Web-{75042D63-307D-0BB4-04D7-E60308BEAF58}" dt="2025-11-18T07:42:59.972" v="74" actId="20577"/>
          <ac:spMkLst>
            <pc:docMk/>
            <pc:sldMk cId="4260420032" sldId="2147470429"/>
            <ac:spMk id="4" creationId="{411E0EE4-EBD1-3367-630B-EF16D41D6BDB}"/>
          </ac:spMkLst>
        </pc:spChg>
        <pc:spChg chg="mod">
          <ac:chgData name="Ashveer Sathanund         Transnet NPA  JHB" userId="S::ashveer.sathanund@transnet.net::659682d4-0082-4ce8-9e4d-408fb3529600" providerId="AD" clId="Web-{75042D63-307D-0BB4-04D7-E60308BEAF58}" dt="2025-11-18T07:43:08.863" v="76" actId="20577"/>
          <ac:spMkLst>
            <pc:docMk/>
            <pc:sldMk cId="4260420032" sldId="2147470429"/>
            <ac:spMk id="19" creationId="{0B55B99E-B306-B688-6A10-A2379B2C4FA6}"/>
          </ac:spMkLst>
        </pc:spChg>
      </pc:sldChg>
      <pc:sldMasterChg chg="addSldLayout">
        <pc:chgData name="Ashveer Sathanund         Transnet NPA  JHB" userId="S::ashveer.sathanund@transnet.net::659682d4-0082-4ce8-9e4d-408fb3529600" providerId="AD" clId="Web-{75042D63-307D-0BB4-04D7-E60308BEAF58}" dt="2025-11-18T07:35:27.078" v="2"/>
        <pc:sldMasterMkLst>
          <pc:docMk/>
          <pc:sldMasterMk cId="2401444642" sldId="2147483843"/>
        </pc:sldMasterMkLst>
        <pc:sldLayoutChg chg="add replId">
          <pc:chgData name="Ashveer Sathanund         Transnet NPA  JHB" userId="S::ashveer.sathanund@transnet.net::659682d4-0082-4ce8-9e4d-408fb3529600" providerId="AD" clId="Web-{75042D63-307D-0BB4-04D7-E60308BEAF58}" dt="2025-11-18T07:35:27.078" v="2"/>
          <pc:sldLayoutMkLst>
            <pc:docMk/>
            <pc:sldMasterMk cId="2401444642" sldId="2147483843"/>
            <pc:sldLayoutMk cId="1254458641" sldId="2147483854"/>
          </pc:sldLayoutMkLst>
        </pc:sldLayoutChg>
      </pc:sldMasterChg>
    </pc:docChg>
  </pc:docChgLst>
</pc:chgInfo>
</file>

<file path=ppt/comments/modernComment_13A_F314397B.xml><?xml version="1.0" encoding="utf-8"?>
<p188:cmLst xmlns:a="http://schemas.openxmlformats.org/drawingml/2006/main" xmlns:r="http://schemas.openxmlformats.org/officeDocument/2006/relationships" xmlns:p188="http://schemas.microsoft.com/office/powerpoint/2018/8/main">
  <p188:cm id="{537DAAB8-2503-4084-886B-8CF867659B1E}" authorId="{7C052635-C785-76A6-DE3B-E76D6DA87FFE}" created="2025-11-14T08:48:56.359">
    <pc:sldMkLst xmlns:pc="http://schemas.microsoft.com/office/powerpoint/2013/main/command">
      <pc:docMk/>
      <pc:sldMk cId="4078188923" sldId="314"/>
    </pc:sldMkLst>
    <p188:txBody>
      <a:bodyPr/>
      <a:lstStyle/>
      <a:p>
        <a:r>
          <a:rPr lang="en-US"/>
          <a:t>PRDW</a:t>
        </a:r>
      </a:p>
    </p188:txBody>
  </p188:cm>
</p188:cmLst>
</file>

<file path=ppt/comments/modernComment_7FFFCC01_B80601AB.xml><?xml version="1.0" encoding="utf-8"?>
<p188:cmLst xmlns:a="http://schemas.openxmlformats.org/drawingml/2006/main" xmlns:r="http://schemas.openxmlformats.org/officeDocument/2006/relationships" xmlns:p188="http://schemas.microsoft.com/office/powerpoint/2018/8/main">
  <p188:cm id="{4AC3D561-6599-4635-88D4-60D837EFF331}" authorId="{7C052635-C785-76A6-DE3B-E76D6DA87FFE}" created="2025-11-14T08:49:11.187">
    <pc:sldMkLst xmlns:pc="http://schemas.microsoft.com/office/powerpoint/2013/main/command">
      <pc:docMk/>
      <pc:sldMk cId="3087401387" sldId="2147470337"/>
    </pc:sldMkLst>
    <p188:txBody>
      <a:bodyPr/>
      <a:lstStyle/>
      <a:p>
        <a:r>
          <a:rPr lang="en-US"/>
          <a:t>PRDW</a:t>
        </a:r>
      </a:p>
    </p188:txBody>
  </p188:cm>
</p188:cmLst>
</file>

<file path=ppt/comments/modernComment_7FFFCC39_DFFB8426.xml><?xml version="1.0" encoding="utf-8"?>
<p188:cmLst xmlns:a="http://schemas.openxmlformats.org/drawingml/2006/main" xmlns:r="http://schemas.openxmlformats.org/officeDocument/2006/relationships" xmlns:p188="http://schemas.microsoft.com/office/powerpoint/2018/8/main">
  <p188:cm id="{60C02714-6748-465E-A110-0B1EA426D87A}" authorId="{7C052635-C785-76A6-DE3B-E76D6DA87FFE}" created="2025-11-14T08:49:35.453">
    <pc:sldMkLst xmlns:pc="http://schemas.microsoft.com/office/powerpoint/2013/main/command">
      <pc:docMk/>
      <pc:sldMk cId="3757802534" sldId="2147470393"/>
    </pc:sldMkLst>
    <p188:txBody>
      <a:bodyPr/>
      <a:lstStyle/>
      <a:p>
        <a:r>
          <a:rPr lang="en-US"/>
          <a:t>PRDW</a:t>
        </a:r>
      </a:p>
    </p188:txBody>
  </p188:cm>
</p188:cmLst>
</file>

<file path=ppt/comments/modernComment_81E_7A945D8A.xml><?xml version="1.0" encoding="utf-8"?>
<p188:cmLst xmlns:a="http://schemas.openxmlformats.org/drawingml/2006/main" xmlns:r="http://schemas.openxmlformats.org/officeDocument/2006/relationships" xmlns:p188="http://schemas.microsoft.com/office/powerpoint/2018/8/main">
  <p188:cm id="{976087C0-11CD-4DDF-9742-069686292E62}" authorId="{7C052635-C785-76A6-DE3B-E76D6DA87FFE}" created="2025-11-14T08:48:45.343">
    <pc:sldMkLst xmlns:pc="http://schemas.microsoft.com/office/powerpoint/2013/main/command">
      <pc:docMk/>
      <pc:sldMk cId="2056543626" sldId="2078"/>
    </pc:sldMkLst>
    <p188:txBody>
      <a:bodyPr/>
      <a:lstStyle/>
      <a:p>
        <a:r>
          <a:rPr lang="en-US"/>
          <a:t>PRDW</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D26062-7206-42FE-A191-BB5A3F24A240}"/>
              </a:ext>
            </a:extLst>
          </p:cNvPr>
          <p:cNvSpPr>
            <a:spLocks noGrp="1"/>
          </p:cNvSpPr>
          <p:nvPr>
            <p:ph type="hdr" sz="quarter"/>
          </p:nvPr>
        </p:nvSpPr>
        <p:spPr>
          <a:xfrm>
            <a:off x="0" y="0"/>
            <a:ext cx="2921582" cy="49534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FB410131-BC1B-4C83-BAA0-CD13BC2812C6}"/>
              </a:ext>
            </a:extLst>
          </p:cNvPr>
          <p:cNvSpPr>
            <a:spLocks noGrp="1"/>
          </p:cNvSpPr>
          <p:nvPr>
            <p:ph type="dt" sz="quarter" idx="1"/>
          </p:nvPr>
        </p:nvSpPr>
        <p:spPr>
          <a:xfrm>
            <a:off x="3818971" y="0"/>
            <a:ext cx="2921582" cy="495348"/>
          </a:xfrm>
          <a:prstGeom prst="rect">
            <a:avLst/>
          </a:prstGeom>
        </p:spPr>
        <p:txBody>
          <a:bodyPr vert="horz" lIns="91440" tIns="45720" rIns="91440" bIns="45720" rtlCol="0"/>
          <a:lstStyle>
            <a:lvl1pPr algn="r">
              <a:defRPr sz="1200"/>
            </a:lvl1pPr>
          </a:lstStyle>
          <a:p>
            <a:fld id="{43E9E0EE-1DCB-4F30-B077-464F007E46A9}" type="datetimeFigureOut">
              <a:rPr lang="en-GB" smtClean="0"/>
              <a:t>24/11/2025</a:t>
            </a:fld>
            <a:endParaRPr lang="en-GB"/>
          </a:p>
        </p:txBody>
      </p:sp>
      <p:sp>
        <p:nvSpPr>
          <p:cNvPr id="4" name="Footer Placeholder 3">
            <a:extLst>
              <a:ext uri="{FF2B5EF4-FFF2-40B4-BE49-F238E27FC236}">
                <a16:creationId xmlns:a16="http://schemas.microsoft.com/office/drawing/2014/main" id="{83B17F80-520F-4F97-9BFD-F218B23CB8E9}"/>
              </a:ext>
            </a:extLst>
          </p:cNvPr>
          <p:cNvSpPr>
            <a:spLocks noGrp="1"/>
          </p:cNvSpPr>
          <p:nvPr>
            <p:ph type="ftr" sz="quarter" idx="2"/>
          </p:nvPr>
        </p:nvSpPr>
        <p:spPr>
          <a:xfrm>
            <a:off x="0" y="9377317"/>
            <a:ext cx="2921582" cy="49534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64D9C2C7-6FAF-40EA-AAF4-3EFD6C389A42}"/>
              </a:ext>
            </a:extLst>
          </p:cNvPr>
          <p:cNvSpPr>
            <a:spLocks noGrp="1"/>
          </p:cNvSpPr>
          <p:nvPr>
            <p:ph type="sldNum" sz="quarter" idx="3"/>
          </p:nvPr>
        </p:nvSpPr>
        <p:spPr>
          <a:xfrm>
            <a:off x="3818971" y="9377317"/>
            <a:ext cx="2921582" cy="495347"/>
          </a:xfrm>
          <a:prstGeom prst="rect">
            <a:avLst/>
          </a:prstGeom>
        </p:spPr>
        <p:txBody>
          <a:bodyPr vert="horz" lIns="91440" tIns="45720" rIns="91440" bIns="45720" rtlCol="0" anchor="b"/>
          <a:lstStyle>
            <a:lvl1pPr algn="r">
              <a:defRPr sz="1200"/>
            </a:lvl1pPr>
          </a:lstStyle>
          <a:p>
            <a:fld id="{6AFBB4C9-A071-41E4-892E-F03D70EA8B87}" type="slidenum">
              <a:rPr lang="en-GB" smtClean="0"/>
              <a:t>‹#›</a:t>
            </a:fld>
            <a:endParaRPr lang="en-GB"/>
          </a:p>
        </p:txBody>
      </p:sp>
    </p:spTree>
    <p:extLst>
      <p:ext uri="{BB962C8B-B14F-4D97-AF65-F5344CB8AC3E}">
        <p14:creationId xmlns:p14="http://schemas.microsoft.com/office/powerpoint/2010/main" val="12461256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1582" cy="49534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18971" y="0"/>
            <a:ext cx="2921582" cy="495348"/>
          </a:xfrm>
          <a:prstGeom prst="rect">
            <a:avLst/>
          </a:prstGeom>
        </p:spPr>
        <p:txBody>
          <a:bodyPr vert="horz" lIns="91440" tIns="45720" rIns="91440" bIns="45720" rtlCol="0"/>
          <a:lstStyle>
            <a:lvl1pPr algn="r">
              <a:defRPr sz="1200"/>
            </a:lvl1pPr>
          </a:lstStyle>
          <a:p>
            <a:fld id="{19CE7D0A-618D-469D-A0F6-7E10C3D47CE6}" type="datetimeFigureOut">
              <a:rPr lang="en-GB" smtClean="0"/>
              <a:t>24/11/2025</a:t>
            </a:fld>
            <a:endParaRPr lang="en-GB"/>
          </a:p>
        </p:txBody>
      </p:sp>
      <p:sp>
        <p:nvSpPr>
          <p:cNvPr id="4" name="Slide Image Placeholder 3"/>
          <p:cNvSpPr>
            <a:spLocks noGrp="1" noRot="1" noChangeAspect="1"/>
          </p:cNvSpPr>
          <p:nvPr>
            <p:ph type="sldImg" idx="2"/>
          </p:nvPr>
        </p:nvSpPr>
        <p:spPr>
          <a:xfrm>
            <a:off x="409575" y="1233488"/>
            <a:ext cx="5922963" cy="33321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4212" y="4751219"/>
            <a:ext cx="5393690" cy="388736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7317"/>
            <a:ext cx="2921582" cy="49534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18971" y="9377317"/>
            <a:ext cx="2921582" cy="495347"/>
          </a:xfrm>
          <a:prstGeom prst="rect">
            <a:avLst/>
          </a:prstGeom>
        </p:spPr>
        <p:txBody>
          <a:bodyPr vert="horz" lIns="91440" tIns="45720" rIns="91440" bIns="45720" rtlCol="0" anchor="b"/>
          <a:lstStyle>
            <a:lvl1pPr algn="r">
              <a:defRPr sz="1200"/>
            </a:lvl1pPr>
          </a:lstStyle>
          <a:p>
            <a:fld id="{42843C31-A911-4174-806B-8AA6C10B71FB}" type="slidenum">
              <a:rPr lang="en-GB" smtClean="0"/>
              <a:t>‹#›</a:t>
            </a:fld>
            <a:endParaRPr lang="en-GB"/>
          </a:p>
        </p:txBody>
      </p:sp>
    </p:spTree>
    <p:extLst>
      <p:ext uri="{BB962C8B-B14F-4D97-AF65-F5344CB8AC3E}">
        <p14:creationId xmlns:p14="http://schemas.microsoft.com/office/powerpoint/2010/main" val="3461644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b="0" i="0" u="none" strike="noStrike">
                <a:solidFill>
                  <a:srgbClr val="2C363A"/>
                </a:solidFill>
                <a:effectLst/>
                <a:latin typeface="Calibri" panose="020F0502020204030204" pitchFamily="34" charset="0"/>
              </a:rPr>
              <a:t>Growth and Reinvent</a:t>
            </a: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843C31-A911-4174-806B-8AA6C10B71F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8999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01F963-6798-4C00-80A4-B787F2A8E6D4}" type="slidenum">
              <a:rPr lang="en-US" smtClean="0"/>
              <a:t>4</a:t>
            </a:fld>
            <a:endParaRPr lang="en-US"/>
          </a:p>
        </p:txBody>
      </p:sp>
    </p:spTree>
    <p:extLst>
      <p:ext uri="{BB962C8B-B14F-4D97-AF65-F5344CB8AC3E}">
        <p14:creationId xmlns:p14="http://schemas.microsoft.com/office/powerpoint/2010/main" val="147826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843C31-A911-4174-806B-8AA6C10B71F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2112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843C31-A911-4174-806B-8AA6C10B71F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8040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843C31-A911-4174-806B-8AA6C10B71F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9984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843C31-A911-4174-806B-8AA6C10B71F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7441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pPr>
              <a:defRPr/>
            </a:pPr>
            <a:fld id="{1032C487-77F3-A642-B6EA-70D26A93565C}" type="slidenum">
              <a:rPr lang="en-ZA" smtClean="0"/>
              <a:pPr>
                <a:defRPr/>
              </a:pPr>
              <a:t>85</a:t>
            </a:fld>
            <a:endParaRPr lang="en-ZA"/>
          </a:p>
        </p:txBody>
      </p:sp>
      <p:sp>
        <p:nvSpPr>
          <p:cNvPr id="5" name="Footer Placeholder 4"/>
          <p:cNvSpPr>
            <a:spLocks noGrp="1"/>
          </p:cNvSpPr>
          <p:nvPr>
            <p:ph type="ftr" sz="quarter" idx="11"/>
          </p:nvPr>
        </p:nvSpPr>
        <p:spPr/>
        <p:txBody>
          <a:bodyPr/>
          <a:lstStyle/>
          <a:p>
            <a:pPr>
              <a:defRPr/>
            </a:pPr>
            <a:r>
              <a:rPr lang="en-US"/>
              <a:t>Berth Deepening: 2122830-618 Tender Clarification</a:t>
            </a:r>
            <a:endParaRPr lang="en-ZA"/>
          </a:p>
        </p:txBody>
      </p:sp>
    </p:spTree>
    <p:extLst>
      <p:ext uri="{BB962C8B-B14F-4D97-AF65-F5344CB8AC3E}">
        <p14:creationId xmlns:p14="http://schemas.microsoft.com/office/powerpoint/2010/main" val="37448074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3.xml"/><Relationship Id="rId4" Type="http://schemas.openxmlformats.org/officeDocument/2006/relationships/image" Target="../media/image1.emf"/></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3.xml"/><Relationship Id="rId1" Type="http://schemas.openxmlformats.org/officeDocument/2006/relationships/tags" Target="../tags/tag5.xml"/><Relationship Id="rId4" Type="http://schemas.openxmlformats.org/officeDocument/2006/relationships/image" Target="../media/image21.emf"/></Relationships>
</file>

<file path=ppt/slideLayouts/_rels/slideLayout8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4.xml"/><Relationship Id="rId1" Type="http://schemas.openxmlformats.org/officeDocument/2006/relationships/tags" Target="../tags/tag7.xml"/><Relationship Id="rId4" Type="http://schemas.openxmlformats.org/officeDocument/2006/relationships/image" Target="../media/image21.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4.xml"/><Relationship Id="rId1" Type="http://schemas.openxmlformats.org/officeDocument/2006/relationships/tags" Target="../tags/tag8.xml"/><Relationship Id="rId4" Type="http://schemas.openxmlformats.org/officeDocument/2006/relationships/image" Target="../media/image1.emf"/></Relationships>
</file>

<file path=ppt/slideLayouts/_rels/slideLayout9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4.xml"/><Relationship Id="rId1" Type="http://schemas.openxmlformats.org/officeDocument/2006/relationships/tags" Target="../tags/tag9.xml"/><Relationship Id="rId5" Type="http://schemas.openxmlformats.org/officeDocument/2006/relationships/image" Target="../media/image22.png"/><Relationship Id="rId4" Type="http://schemas.openxmlformats.org/officeDocument/2006/relationships/image" Target="../media/image21.emf"/></Relationships>
</file>

<file path=ppt/slideLayouts/_rels/slideLayout9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4.xml"/><Relationship Id="rId1" Type="http://schemas.openxmlformats.org/officeDocument/2006/relationships/tags" Target="../tags/tag10.xml"/><Relationship Id="rId5" Type="http://schemas.openxmlformats.org/officeDocument/2006/relationships/image" Target="../media/image22.png"/><Relationship Id="rId4" Type="http://schemas.openxmlformats.org/officeDocument/2006/relationships/image" Target="../media/image21.emf"/></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5.xml"/><Relationship Id="rId1" Type="http://schemas.openxmlformats.org/officeDocument/2006/relationships/tags" Target="../tags/tag12.xml"/><Relationship Id="rId4" Type="http://schemas.openxmlformats.org/officeDocument/2006/relationships/image" Target="../media/image21.emf"/></Relationships>
</file>

<file path=ppt/slideLayouts/_rels/slideLayout9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5.xml"/><Relationship Id="rId1" Type="http://schemas.openxmlformats.org/officeDocument/2006/relationships/tags" Target="../tags/tag13.xml"/><Relationship Id="rId4" Type="http://schemas.openxmlformats.org/officeDocument/2006/relationships/image" Target="../media/image1.emf"/></Relationships>
</file>

<file path=ppt/slideLayouts/_rels/slideLayout9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5.xml"/><Relationship Id="rId1" Type="http://schemas.openxmlformats.org/officeDocument/2006/relationships/tags" Target="../tags/tag14.xml"/><Relationship Id="rId5" Type="http://schemas.openxmlformats.org/officeDocument/2006/relationships/image" Target="../media/image22.png"/><Relationship Id="rId4" Type="http://schemas.openxmlformats.org/officeDocument/2006/relationships/image" Target="../media/image21.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647456" y="1783669"/>
            <a:ext cx="4581382" cy="430887"/>
          </a:xfrm>
          <a:prstGeom prst="rect">
            <a:avLst/>
          </a:prstGeom>
        </p:spPr>
        <p:txBody>
          <a:bodyPr wrap="none" anchor="t">
            <a:spAutoFit/>
          </a:bodyPr>
          <a:lstStyle>
            <a:lvl1pPr>
              <a:defRPr>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647456" y="2728306"/>
            <a:ext cx="2810385" cy="788724"/>
          </a:xfrm>
          <a:prstGeom prst="rect">
            <a:avLst/>
          </a:prstGeom>
        </p:spPr>
        <p:txBody>
          <a:bodyPr wrap="none" tIns="144000">
            <a:spAutoFit/>
          </a:bodyPr>
          <a:lstStyle>
            <a:lvl1pP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pic>
        <p:nvPicPr>
          <p:cNvPr id="2" name="Picture 1">
            <a:extLst>
              <a:ext uri="{FF2B5EF4-FFF2-40B4-BE49-F238E27FC236}">
                <a16:creationId xmlns:a16="http://schemas.microsoft.com/office/drawing/2014/main" id="{0B3F589F-2371-83D8-F684-3450621F48A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16798" y="260004"/>
            <a:ext cx="1428987" cy="973735"/>
          </a:xfrm>
          <a:prstGeom prst="rect">
            <a:avLst/>
          </a:prstGeom>
        </p:spPr>
      </p:pic>
    </p:spTree>
    <p:extLst>
      <p:ext uri="{BB962C8B-B14F-4D97-AF65-F5344CB8AC3E}">
        <p14:creationId xmlns:p14="http://schemas.microsoft.com/office/powerpoint/2010/main" val="1938308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EE5FA182-F7DE-7FF9-AF9F-6B97D1F0618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3" name="Rectangle 2">
            <a:extLst>
              <a:ext uri="{FF2B5EF4-FFF2-40B4-BE49-F238E27FC236}">
                <a16:creationId xmlns:a16="http://schemas.microsoft.com/office/drawing/2014/main" id="{CA525C38-6FFD-DE61-F2F9-A74DA63DDA63}"/>
              </a:ext>
            </a:extLst>
          </p:cNvPr>
          <p:cNvSpPr/>
          <p:nvPr userDrawn="1"/>
        </p:nvSpPr>
        <p:spPr>
          <a:xfrm>
            <a:off x="0" y="0"/>
            <a:ext cx="12192000" cy="6858000"/>
          </a:xfrm>
          <a:prstGeom prst="rect">
            <a:avLst/>
          </a:prstGeom>
          <a:solidFill>
            <a:schemeClr val="bg2">
              <a:alpha val="2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5452532" y="1559081"/>
            <a:ext cx="4205747"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184101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C3784C0-AEDF-10DD-4608-3BD04462041C}"/>
              </a:ext>
            </a:extLst>
          </p:cNvPr>
          <p:cNvSpPr/>
          <p:nvPr userDrawn="1"/>
        </p:nvSpPr>
        <p:spPr>
          <a:xfrm>
            <a:off x="1" y="0"/>
            <a:ext cx="12192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5096932" y="1559081"/>
            <a:ext cx="4561347"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
        <p:nvSpPr>
          <p:cNvPr id="3" name="Graphic 4">
            <a:extLst>
              <a:ext uri="{FF2B5EF4-FFF2-40B4-BE49-F238E27FC236}">
                <a16:creationId xmlns:a16="http://schemas.microsoft.com/office/drawing/2014/main" id="{D1BD1A9C-0B6C-5E16-67BF-F46E6D548358}"/>
              </a:ext>
            </a:extLst>
          </p:cNvPr>
          <p:cNvSpPr/>
          <p:nvPr userDrawn="1"/>
        </p:nvSpPr>
        <p:spPr>
          <a:xfrm>
            <a:off x="629600" y="913946"/>
            <a:ext cx="9089796" cy="5365238"/>
          </a:xfrm>
          <a:custGeom>
            <a:avLst/>
            <a:gdLst>
              <a:gd name="connsiteX0" fmla="*/ 2718340 w 6829615"/>
              <a:gd name="connsiteY0" fmla="*/ 4031171 h 4031170"/>
              <a:gd name="connsiteX1" fmla="*/ 2288381 w 6829615"/>
              <a:gd name="connsiteY1" fmla="*/ 4028504 h 4031170"/>
              <a:gd name="connsiteX2" fmla="*/ 1978724 w 6829615"/>
              <a:gd name="connsiteY2" fmla="*/ 3663887 h 4031170"/>
              <a:gd name="connsiteX3" fmla="*/ 1978724 w 6829615"/>
              <a:gd name="connsiteY3" fmla="*/ 3314129 h 4031170"/>
              <a:gd name="connsiteX4" fmla="*/ 1742980 w 6829615"/>
              <a:gd name="connsiteY4" fmla="*/ 2885599 h 4031170"/>
              <a:gd name="connsiteX5" fmla="*/ 1743742 w 6829615"/>
              <a:gd name="connsiteY5" fmla="*/ 2627662 h 4031170"/>
              <a:gd name="connsiteX6" fmla="*/ 1603534 w 6829615"/>
              <a:gd name="connsiteY6" fmla="*/ 2383631 h 4031170"/>
              <a:gd name="connsiteX7" fmla="*/ 1603534 w 6829615"/>
              <a:gd name="connsiteY7" fmla="*/ 1988344 h 4031170"/>
              <a:gd name="connsiteX8" fmla="*/ 1563624 w 6829615"/>
              <a:gd name="connsiteY8" fmla="*/ 1916906 h 4031170"/>
              <a:gd name="connsiteX9" fmla="*/ 1009840 w 6829615"/>
              <a:gd name="connsiteY9" fmla="*/ 1916906 h 4031170"/>
              <a:gd name="connsiteX10" fmla="*/ 947833 w 6829615"/>
              <a:gd name="connsiteY10" fmla="*/ 2024443 h 4031170"/>
              <a:gd name="connsiteX11" fmla="*/ 351282 w 6829615"/>
              <a:gd name="connsiteY11" fmla="*/ 2024443 h 4031170"/>
              <a:gd name="connsiteX12" fmla="*/ 0 w 6829615"/>
              <a:gd name="connsiteY12" fmla="*/ 1478661 h 4031170"/>
              <a:gd name="connsiteX13" fmla="*/ 0 w 6829615"/>
              <a:gd name="connsiteY13" fmla="*/ 860965 h 4031170"/>
              <a:gd name="connsiteX14" fmla="*/ 512636 w 6829615"/>
              <a:gd name="connsiteY14" fmla="*/ 0 h 4031170"/>
              <a:gd name="connsiteX15" fmla="*/ 1361408 w 6829615"/>
              <a:gd name="connsiteY15" fmla="*/ 0 h 4031170"/>
              <a:gd name="connsiteX16" fmla="*/ 1537526 w 6829615"/>
              <a:gd name="connsiteY16" fmla="*/ 290417 h 4031170"/>
              <a:gd name="connsiteX17" fmla="*/ 1638967 w 6829615"/>
              <a:gd name="connsiteY17" fmla="*/ 289751 h 4031170"/>
              <a:gd name="connsiteX18" fmla="*/ 1798130 w 6829615"/>
              <a:gd name="connsiteY18" fmla="*/ 0 h 4031170"/>
              <a:gd name="connsiteX19" fmla="*/ 6829616 w 6829615"/>
              <a:gd name="connsiteY19" fmla="*/ 0 h 4031170"/>
              <a:gd name="connsiteX20" fmla="*/ 6829616 w 6829615"/>
              <a:gd name="connsiteY20" fmla="*/ 161925 h 4031170"/>
              <a:gd name="connsiteX21" fmla="*/ 1893951 w 6829615"/>
              <a:gd name="connsiteY21" fmla="*/ 161925 h 4031170"/>
              <a:gd name="connsiteX22" fmla="*/ 1735169 w 6829615"/>
              <a:gd name="connsiteY22" fmla="*/ 451104 h 4031170"/>
              <a:gd name="connsiteX23" fmla="*/ 1446752 w 6829615"/>
              <a:gd name="connsiteY23" fmla="*/ 452914 h 4031170"/>
              <a:gd name="connsiteX24" fmla="*/ 1270254 w 6829615"/>
              <a:gd name="connsiteY24" fmla="*/ 161925 h 4031170"/>
              <a:gd name="connsiteX25" fmla="*/ 604647 w 6829615"/>
              <a:gd name="connsiteY25" fmla="*/ 161925 h 4031170"/>
              <a:gd name="connsiteX26" fmla="*/ 161925 w 6829615"/>
              <a:gd name="connsiteY26" fmla="*/ 905447 h 4031170"/>
              <a:gd name="connsiteX27" fmla="*/ 161925 w 6829615"/>
              <a:gd name="connsiteY27" fmla="*/ 1431036 h 4031170"/>
              <a:gd name="connsiteX28" fmla="*/ 439674 w 6829615"/>
              <a:gd name="connsiteY28" fmla="*/ 1862518 h 4031170"/>
              <a:gd name="connsiteX29" fmla="*/ 854297 w 6829615"/>
              <a:gd name="connsiteY29" fmla="*/ 1862518 h 4031170"/>
              <a:gd name="connsiteX30" fmla="*/ 916305 w 6829615"/>
              <a:gd name="connsiteY30" fmla="*/ 1754981 h 4031170"/>
              <a:gd name="connsiteX31" fmla="*/ 1658684 w 6829615"/>
              <a:gd name="connsiteY31" fmla="*/ 1754981 h 4031170"/>
              <a:gd name="connsiteX32" fmla="*/ 1765459 w 6829615"/>
              <a:gd name="connsiteY32" fmla="*/ 1946148 h 4031170"/>
              <a:gd name="connsiteX33" fmla="*/ 1765459 w 6829615"/>
              <a:gd name="connsiteY33" fmla="*/ 2340388 h 4031170"/>
              <a:gd name="connsiteX34" fmla="*/ 1905762 w 6829615"/>
              <a:gd name="connsiteY34" fmla="*/ 2584704 h 4031170"/>
              <a:gd name="connsiteX35" fmla="*/ 1905000 w 6829615"/>
              <a:gd name="connsiteY35" fmla="*/ 2844260 h 4031170"/>
              <a:gd name="connsiteX36" fmla="*/ 2140649 w 6829615"/>
              <a:gd name="connsiteY36" fmla="*/ 3272504 h 4031170"/>
              <a:gd name="connsiteX37" fmla="*/ 2140649 w 6829615"/>
              <a:gd name="connsiteY37" fmla="*/ 3604451 h 4031170"/>
              <a:gd name="connsiteX38" fmla="*/ 2363724 w 6829615"/>
              <a:gd name="connsiteY38" fmla="*/ 3867055 h 4031170"/>
              <a:gd name="connsiteX39" fmla="*/ 2627090 w 6829615"/>
              <a:gd name="connsiteY39" fmla="*/ 3868674 h 4031170"/>
              <a:gd name="connsiteX40" fmla="*/ 2764250 w 6829615"/>
              <a:gd name="connsiteY40" fmla="*/ 3640646 h 4031170"/>
              <a:gd name="connsiteX41" fmla="*/ 2764250 w 6829615"/>
              <a:gd name="connsiteY41" fmla="*/ 3422047 h 4031170"/>
              <a:gd name="connsiteX42" fmla="*/ 3150203 w 6829615"/>
              <a:gd name="connsiteY42" fmla="*/ 2817019 h 4031170"/>
              <a:gd name="connsiteX43" fmla="*/ 3150203 w 6829615"/>
              <a:gd name="connsiteY43" fmla="*/ 2411444 h 4031170"/>
              <a:gd name="connsiteX44" fmla="*/ 3374231 w 6829615"/>
              <a:gd name="connsiteY44" fmla="*/ 2058067 h 4031170"/>
              <a:gd name="connsiteX45" fmla="*/ 3595973 w 6829615"/>
              <a:gd name="connsiteY45" fmla="*/ 2060448 h 4031170"/>
              <a:gd name="connsiteX46" fmla="*/ 3872960 w 6829615"/>
              <a:gd name="connsiteY46" fmla="*/ 1576007 h 4031170"/>
              <a:gd name="connsiteX47" fmla="*/ 3284982 w 6829615"/>
              <a:gd name="connsiteY47" fmla="*/ 1576007 h 4031170"/>
              <a:gd name="connsiteX48" fmla="*/ 3057049 w 6829615"/>
              <a:gd name="connsiteY48" fmla="*/ 1184529 h 4031170"/>
              <a:gd name="connsiteX49" fmla="*/ 3057525 w 6829615"/>
              <a:gd name="connsiteY49" fmla="*/ 867728 h 4031170"/>
              <a:gd name="connsiteX50" fmla="*/ 2748724 w 6829615"/>
              <a:gd name="connsiteY50" fmla="*/ 440912 h 4031170"/>
              <a:gd name="connsiteX51" fmla="*/ 2058638 w 6829615"/>
              <a:gd name="connsiteY51" fmla="*/ 440912 h 4031170"/>
              <a:gd name="connsiteX52" fmla="*/ 1873853 w 6829615"/>
              <a:gd name="connsiteY52" fmla="*/ 778097 h 4031170"/>
              <a:gd name="connsiteX53" fmla="*/ 1305116 w 6829615"/>
              <a:gd name="connsiteY53" fmla="*/ 778097 h 4031170"/>
              <a:gd name="connsiteX54" fmla="*/ 1102233 w 6829615"/>
              <a:gd name="connsiteY54" fmla="*/ 431387 h 4031170"/>
              <a:gd name="connsiteX55" fmla="*/ 739426 w 6829615"/>
              <a:gd name="connsiteY55" fmla="*/ 431387 h 4031170"/>
              <a:gd name="connsiteX56" fmla="*/ 421196 w 6829615"/>
              <a:gd name="connsiteY56" fmla="*/ 995077 h 4031170"/>
              <a:gd name="connsiteX57" fmla="*/ 428435 w 6829615"/>
              <a:gd name="connsiteY57" fmla="*/ 1339787 h 4031170"/>
              <a:gd name="connsiteX58" fmla="*/ 598075 w 6829615"/>
              <a:gd name="connsiteY58" fmla="*/ 1584389 h 4031170"/>
              <a:gd name="connsiteX59" fmla="*/ 720471 w 6829615"/>
              <a:gd name="connsiteY59" fmla="*/ 1584389 h 4031170"/>
              <a:gd name="connsiteX60" fmla="*/ 823817 w 6829615"/>
              <a:gd name="connsiteY60" fmla="*/ 1449229 h 4031170"/>
              <a:gd name="connsiteX61" fmla="*/ 1788795 w 6829615"/>
              <a:gd name="connsiteY61" fmla="*/ 1449229 h 4031170"/>
              <a:gd name="connsiteX62" fmla="*/ 2030825 w 6829615"/>
              <a:gd name="connsiteY62" fmla="*/ 1890046 h 4031170"/>
              <a:gd name="connsiteX63" fmla="*/ 2030825 w 6829615"/>
              <a:gd name="connsiteY63" fmla="*/ 2294763 h 4031170"/>
              <a:gd name="connsiteX64" fmla="*/ 2171414 w 6829615"/>
              <a:gd name="connsiteY64" fmla="*/ 2536222 h 4031170"/>
              <a:gd name="connsiteX65" fmla="*/ 2171414 w 6829615"/>
              <a:gd name="connsiteY65" fmla="*/ 2782348 h 4031170"/>
              <a:gd name="connsiteX66" fmla="*/ 2424017 w 6829615"/>
              <a:gd name="connsiteY66" fmla="*/ 3204782 h 4031170"/>
              <a:gd name="connsiteX67" fmla="*/ 2424017 w 6829615"/>
              <a:gd name="connsiteY67" fmla="*/ 3455861 h 4031170"/>
              <a:gd name="connsiteX68" fmla="*/ 2493740 w 6829615"/>
              <a:gd name="connsiteY68" fmla="*/ 3546824 h 4031170"/>
              <a:gd name="connsiteX69" fmla="*/ 2523554 w 6829615"/>
              <a:gd name="connsiteY69" fmla="*/ 3497485 h 4031170"/>
              <a:gd name="connsiteX70" fmla="*/ 2523554 w 6829615"/>
              <a:gd name="connsiteY70" fmla="*/ 3311366 h 4031170"/>
              <a:gd name="connsiteX71" fmla="*/ 2882741 w 6829615"/>
              <a:gd name="connsiteY71" fmla="*/ 2736723 h 4031170"/>
              <a:gd name="connsiteX72" fmla="*/ 2885694 w 6829615"/>
              <a:gd name="connsiteY72" fmla="*/ 2291906 h 4031170"/>
              <a:gd name="connsiteX73" fmla="*/ 3159919 w 6829615"/>
              <a:gd name="connsiteY73" fmla="*/ 1831372 h 4031170"/>
              <a:gd name="connsiteX74" fmla="*/ 3448907 w 6829615"/>
              <a:gd name="connsiteY74" fmla="*/ 1830324 h 4031170"/>
              <a:gd name="connsiteX75" fmla="*/ 3463671 w 6829615"/>
              <a:gd name="connsiteY75" fmla="*/ 1805464 h 4031170"/>
              <a:gd name="connsiteX76" fmla="*/ 3139345 w 6829615"/>
              <a:gd name="connsiteY76" fmla="*/ 1804226 h 4031170"/>
              <a:gd name="connsiteX77" fmla="*/ 2795969 w 6829615"/>
              <a:gd name="connsiteY77" fmla="*/ 1241489 h 4031170"/>
              <a:gd name="connsiteX78" fmla="*/ 2806637 w 6829615"/>
              <a:gd name="connsiteY78" fmla="*/ 959072 h 4031170"/>
              <a:gd name="connsiteX79" fmla="*/ 2635949 w 6829615"/>
              <a:gd name="connsiteY79" fmla="*/ 708470 h 4031170"/>
              <a:gd name="connsiteX80" fmla="*/ 2205990 w 6829615"/>
              <a:gd name="connsiteY80" fmla="*/ 706184 h 4031170"/>
              <a:gd name="connsiteX81" fmla="*/ 2018062 w 6829615"/>
              <a:gd name="connsiteY81" fmla="*/ 1035939 h 4031170"/>
              <a:gd name="connsiteX82" fmla="*/ 1136618 w 6829615"/>
              <a:gd name="connsiteY82" fmla="*/ 1035939 h 4031170"/>
              <a:gd name="connsiteX83" fmla="*/ 966883 w 6829615"/>
              <a:gd name="connsiteY83" fmla="*/ 719423 h 4031170"/>
              <a:gd name="connsiteX84" fmla="*/ 906685 w 6829615"/>
              <a:gd name="connsiteY84" fmla="*/ 719423 h 4031170"/>
              <a:gd name="connsiteX85" fmla="*/ 707708 w 6829615"/>
              <a:gd name="connsiteY85" fmla="*/ 1096709 h 4031170"/>
              <a:gd name="connsiteX86" fmla="*/ 708946 w 6829615"/>
              <a:gd name="connsiteY86" fmla="*/ 1153954 h 4031170"/>
              <a:gd name="connsiteX87" fmla="*/ 2203990 w 6829615"/>
              <a:gd name="connsiteY87" fmla="*/ 1154811 h 4031170"/>
              <a:gd name="connsiteX88" fmla="*/ 2355342 w 6829615"/>
              <a:gd name="connsiteY88" fmla="*/ 858298 h 4031170"/>
              <a:gd name="connsiteX89" fmla="*/ 2559749 w 6829615"/>
              <a:gd name="connsiteY89" fmla="*/ 858298 h 4031170"/>
              <a:gd name="connsiteX90" fmla="*/ 2688812 w 6829615"/>
              <a:gd name="connsiteY90" fmla="*/ 1028414 h 4031170"/>
              <a:gd name="connsiteX91" fmla="*/ 2688812 w 6829615"/>
              <a:gd name="connsiteY91" fmla="*/ 1353217 h 4031170"/>
              <a:gd name="connsiteX92" fmla="*/ 3007519 w 6829615"/>
              <a:gd name="connsiteY92" fmla="*/ 1887664 h 4031170"/>
              <a:gd name="connsiteX93" fmla="*/ 2767394 w 6829615"/>
              <a:gd name="connsiteY93" fmla="*/ 2247900 h 4031170"/>
              <a:gd name="connsiteX94" fmla="*/ 2761583 w 6829615"/>
              <a:gd name="connsiteY94" fmla="*/ 2718149 h 4031170"/>
              <a:gd name="connsiteX95" fmla="*/ 2500313 w 6829615"/>
              <a:gd name="connsiteY95" fmla="*/ 3111532 h 4031170"/>
              <a:gd name="connsiteX96" fmla="*/ 2262378 w 6829615"/>
              <a:gd name="connsiteY96" fmla="*/ 2712149 h 4031170"/>
              <a:gd name="connsiteX97" fmla="*/ 2262378 w 6829615"/>
              <a:gd name="connsiteY97" fmla="*/ 2427446 h 4031170"/>
              <a:gd name="connsiteX98" fmla="*/ 2158460 w 6829615"/>
              <a:gd name="connsiteY98" fmla="*/ 2257139 h 4031170"/>
              <a:gd name="connsiteX99" fmla="*/ 2158460 w 6829615"/>
              <a:gd name="connsiteY99" fmla="*/ 1856708 h 4031170"/>
              <a:gd name="connsiteX100" fmla="*/ 1913192 w 6829615"/>
              <a:gd name="connsiteY100" fmla="*/ 1441323 h 4031170"/>
              <a:gd name="connsiteX101" fmla="*/ 2415635 w 6829615"/>
              <a:gd name="connsiteY101" fmla="*/ 1441323 h 4031170"/>
              <a:gd name="connsiteX102" fmla="*/ 2683859 w 6829615"/>
              <a:gd name="connsiteY102" fmla="*/ 1863090 h 4031170"/>
              <a:gd name="connsiteX103" fmla="*/ 2526887 w 6829615"/>
              <a:gd name="connsiteY103" fmla="*/ 2100072 h 4031170"/>
              <a:gd name="connsiteX104" fmla="*/ 2526887 w 6829615"/>
              <a:gd name="connsiteY104" fmla="*/ 2145125 h 4031170"/>
              <a:gd name="connsiteX105" fmla="*/ 2364962 w 6829615"/>
              <a:gd name="connsiteY105" fmla="*/ 2145125 h 4031170"/>
              <a:gd name="connsiteX106" fmla="*/ 2364962 w 6829615"/>
              <a:gd name="connsiteY106" fmla="*/ 2051399 h 4031170"/>
              <a:gd name="connsiteX107" fmla="*/ 2490788 w 6829615"/>
              <a:gd name="connsiteY107" fmla="*/ 1861280 h 4031170"/>
              <a:gd name="connsiteX108" fmla="*/ 2326672 w 6829615"/>
              <a:gd name="connsiteY108" fmla="*/ 1603248 h 4031170"/>
              <a:gd name="connsiteX109" fmla="*/ 2196846 w 6829615"/>
              <a:gd name="connsiteY109" fmla="*/ 1603248 h 4031170"/>
              <a:gd name="connsiteX110" fmla="*/ 2320385 w 6829615"/>
              <a:gd name="connsiteY110" fmla="*/ 1812417 h 4031170"/>
              <a:gd name="connsiteX111" fmla="*/ 2320385 w 6829615"/>
              <a:gd name="connsiteY111" fmla="*/ 2211705 h 4031170"/>
              <a:gd name="connsiteX112" fmla="*/ 2424303 w 6829615"/>
              <a:gd name="connsiteY112" fmla="*/ 2381917 h 4031170"/>
              <a:gd name="connsiteX113" fmla="*/ 2424303 w 6829615"/>
              <a:gd name="connsiteY113" fmla="*/ 2667572 h 4031170"/>
              <a:gd name="connsiteX114" fmla="*/ 2507742 w 6829615"/>
              <a:gd name="connsiteY114" fmla="*/ 2807684 h 4031170"/>
              <a:gd name="connsiteX115" fmla="*/ 2600325 w 6829615"/>
              <a:gd name="connsiteY115" fmla="*/ 2668334 h 4031170"/>
              <a:gd name="connsiteX116" fmla="*/ 2606040 w 6829615"/>
              <a:gd name="connsiteY116" fmla="*/ 2197894 h 4031170"/>
              <a:gd name="connsiteX117" fmla="*/ 2816066 w 6829615"/>
              <a:gd name="connsiteY117" fmla="*/ 1882902 h 4031170"/>
              <a:gd name="connsiteX118" fmla="*/ 2526887 w 6829615"/>
              <a:gd name="connsiteY118" fmla="*/ 1397794 h 4031170"/>
              <a:gd name="connsiteX119" fmla="*/ 2526887 w 6829615"/>
              <a:gd name="connsiteY119" fmla="*/ 1082897 h 4031170"/>
              <a:gd name="connsiteX120" fmla="*/ 2479358 w 6829615"/>
              <a:gd name="connsiteY120" fmla="*/ 1020223 h 4031170"/>
              <a:gd name="connsiteX121" fmla="*/ 2454497 w 6829615"/>
              <a:gd name="connsiteY121" fmla="*/ 1020223 h 4031170"/>
              <a:gd name="connsiteX122" fmla="*/ 2303145 w 6829615"/>
              <a:gd name="connsiteY122" fmla="*/ 1316831 h 4031170"/>
              <a:gd name="connsiteX123" fmla="*/ 759143 w 6829615"/>
              <a:gd name="connsiteY123" fmla="*/ 1315974 h 4031170"/>
              <a:gd name="connsiteX124" fmla="*/ 686562 w 6829615"/>
              <a:gd name="connsiteY124" fmla="*/ 1377315 h 4031170"/>
              <a:gd name="connsiteX125" fmla="*/ 602647 w 6829615"/>
              <a:gd name="connsiteY125" fmla="*/ 1378744 h 4031170"/>
              <a:gd name="connsiteX126" fmla="*/ 550259 w 6829615"/>
              <a:gd name="connsiteY126" fmla="*/ 1309402 h 4031170"/>
              <a:gd name="connsiteX127" fmla="*/ 545021 w 6829615"/>
              <a:gd name="connsiteY127" fmla="*/ 1058228 h 4031170"/>
              <a:gd name="connsiteX128" fmla="*/ 808958 w 6829615"/>
              <a:gd name="connsiteY128" fmla="*/ 557498 h 4031170"/>
              <a:gd name="connsiteX129" fmla="*/ 1063752 w 6829615"/>
              <a:gd name="connsiteY129" fmla="*/ 557498 h 4031170"/>
              <a:gd name="connsiteX130" fmla="*/ 1233583 w 6829615"/>
              <a:gd name="connsiteY130" fmla="*/ 874014 h 4031170"/>
              <a:gd name="connsiteX131" fmla="*/ 1923955 w 6829615"/>
              <a:gd name="connsiteY131" fmla="*/ 874014 h 4031170"/>
              <a:gd name="connsiteX132" fmla="*/ 2112264 w 6829615"/>
              <a:gd name="connsiteY132" fmla="*/ 543687 h 4031170"/>
              <a:gd name="connsiteX133" fmla="*/ 2721864 w 6829615"/>
              <a:gd name="connsiteY133" fmla="*/ 547021 h 4031170"/>
              <a:gd name="connsiteX134" fmla="*/ 2970371 w 6829615"/>
              <a:gd name="connsiteY134" fmla="*/ 911924 h 4031170"/>
              <a:gd name="connsiteX135" fmla="*/ 2959608 w 6829615"/>
              <a:gd name="connsiteY135" fmla="*/ 1198721 h 4031170"/>
              <a:gd name="connsiteX136" fmla="*/ 3230404 w 6829615"/>
              <a:gd name="connsiteY136" fmla="*/ 1642682 h 4031170"/>
              <a:gd name="connsiteX137" fmla="*/ 3747326 w 6829615"/>
              <a:gd name="connsiteY137" fmla="*/ 1644587 h 4031170"/>
              <a:gd name="connsiteX138" fmla="*/ 3541300 w 6829615"/>
              <a:gd name="connsiteY138" fmla="*/ 1991868 h 4031170"/>
              <a:gd name="connsiteX139" fmla="*/ 3252216 w 6829615"/>
              <a:gd name="connsiteY139" fmla="*/ 1993011 h 4031170"/>
              <a:gd name="connsiteX140" fmla="*/ 3047333 w 6829615"/>
              <a:gd name="connsiteY140" fmla="*/ 2336959 h 4031170"/>
              <a:gd name="connsiteX141" fmla="*/ 3044381 w 6829615"/>
              <a:gd name="connsiteY141" fmla="*/ 2783681 h 4031170"/>
              <a:gd name="connsiteX142" fmla="*/ 2685479 w 6829615"/>
              <a:gd name="connsiteY142" fmla="*/ 3357848 h 4031170"/>
              <a:gd name="connsiteX143" fmla="*/ 2685479 w 6829615"/>
              <a:gd name="connsiteY143" fmla="*/ 3542633 h 4031170"/>
              <a:gd name="connsiteX144" fmla="*/ 2572417 w 6829615"/>
              <a:gd name="connsiteY144" fmla="*/ 3729704 h 4031170"/>
              <a:gd name="connsiteX145" fmla="*/ 2429923 w 6829615"/>
              <a:gd name="connsiteY145" fmla="*/ 3729704 h 4031170"/>
              <a:gd name="connsiteX146" fmla="*/ 2262092 w 6829615"/>
              <a:gd name="connsiteY146" fmla="*/ 3510820 h 4031170"/>
              <a:gd name="connsiteX147" fmla="*/ 2262092 w 6829615"/>
              <a:gd name="connsiteY147" fmla="*/ 3249454 h 4031170"/>
              <a:gd name="connsiteX148" fmla="*/ 2009489 w 6829615"/>
              <a:gd name="connsiteY148" fmla="*/ 2827115 h 4031170"/>
              <a:gd name="connsiteX149" fmla="*/ 2009489 w 6829615"/>
              <a:gd name="connsiteY149" fmla="*/ 2579941 h 4031170"/>
              <a:gd name="connsiteX150" fmla="*/ 1868900 w 6829615"/>
              <a:gd name="connsiteY150" fmla="*/ 2338483 h 4031170"/>
              <a:gd name="connsiteX151" fmla="*/ 1868900 w 6829615"/>
              <a:gd name="connsiteY151" fmla="*/ 1931575 h 4031170"/>
              <a:gd name="connsiteX152" fmla="*/ 1692974 w 6829615"/>
              <a:gd name="connsiteY152" fmla="*/ 1611154 h 4031170"/>
              <a:gd name="connsiteX153" fmla="*/ 903827 w 6829615"/>
              <a:gd name="connsiteY153" fmla="*/ 1611154 h 4031170"/>
              <a:gd name="connsiteX154" fmla="*/ 800481 w 6829615"/>
              <a:gd name="connsiteY154" fmla="*/ 1746314 h 4031170"/>
              <a:gd name="connsiteX155" fmla="*/ 513398 w 6829615"/>
              <a:gd name="connsiteY155" fmla="*/ 1746314 h 4031170"/>
              <a:gd name="connsiteX156" fmla="*/ 267653 w 6829615"/>
              <a:gd name="connsiteY156" fmla="*/ 1391984 h 4031170"/>
              <a:gd name="connsiteX157" fmla="*/ 258413 w 6829615"/>
              <a:gd name="connsiteY157" fmla="*/ 954119 h 4031170"/>
              <a:gd name="connsiteX158" fmla="*/ 644843 w 6829615"/>
              <a:gd name="connsiteY158" fmla="*/ 269462 h 4031170"/>
              <a:gd name="connsiteX159" fmla="*/ 1195102 w 6829615"/>
              <a:gd name="connsiteY159" fmla="*/ 269462 h 4031170"/>
              <a:gd name="connsiteX160" fmla="*/ 1397984 w 6829615"/>
              <a:gd name="connsiteY160" fmla="*/ 616172 h 4031170"/>
              <a:gd name="connsiteX161" fmla="*/ 1777937 w 6829615"/>
              <a:gd name="connsiteY161" fmla="*/ 616172 h 4031170"/>
              <a:gd name="connsiteX162" fmla="*/ 1962722 w 6829615"/>
              <a:gd name="connsiteY162" fmla="*/ 278987 h 4031170"/>
              <a:gd name="connsiteX163" fmla="*/ 2831402 w 6829615"/>
              <a:gd name="connsiteY163" fmla="*/ 278987 h 4031170"/>
              <a:gd name="connsiteX164" fmla="*/ 3219545 w 6829615"/>
              <a:gd name="connsiteY164" fmla="*/ 815435 h 4031170"/>
              <a:gd name="connsiteX165" fmla="*/ 3219069 w 6829615"/>
              <a:gd name="connsiteY165" fmla="*/ 1140905 h 4031170"/>
              <a:gd name="connsiteX166" fmla="*/ 3378041 w 6829615"/>
              <a:gd name="connsiteY166" fmla="*/ 1414082 h 4031170"/>
              <a:gd name="connsiteX167" fmla="*/ 4152138 w 6829615"/>
              <a:gd name="connsiteY167" fmla="*/ 1414082 h 4031170"/>
              <a:gd name="connsiteX168" fmla="*/ 3689318 w 6829615"/>
              <a:gd name="connsiteY168" fmla="*/ 2223326 h 4031170"/>
              <a:gd name="connsiteX169" fmla="*/ 3462719 w 6829615"/>
              <a:gd name="connsiteY169" fmla="*/ 2220944 h 4031170"/>
              <a:gd name="connsiteX170" fmla="*/ 3312128 w 6829615"/>
              <a:gd name="connsiteY170" fmla="*/ 2458498 h 4031170"/>
              <a:gd name="connsiteX171" fmla="*/ 3312128 w 6829615"/>
              <a:gd name="connsiteY171" fmla="*/ 2864263 h 4031170"/>
              <a:gd name="connsiteX172" fmla="*/ 2926175 w 6829615"/>
              <a:gd name="connsiteY172" fmla="*/ 3469386 h 4031170"/>
              <a:gd name="connsiteX173" fmla="*/ 2926175 w 6829615"/>
              <a:gd name="connsiteY173" fmla="*/ 3685604 h 4031170"/>
              <a:gd name="connsiteX174" fmla="*/ 2718340 w 6829615"/>
              <a:gd name="connsiteY174" fmla="*/ 4031171 h 403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6829615" h="4031170">
                <a:moveTo>
                  <a:pt x="2718340" y="4031171"/>
                </a:moveTo>
                <a:lnTo>
                  <a:pt x="2288381" y="4028504"/>
                </a:lnTo>
                <a:lnTo>
                  <a:pt x="1978724" y="3663887"/>
                </a:lnTo>
                <a:lnTo>
                  <a:pt x="1978724" y="3314129"/>
                </a:lnTo>
                <a:lnTo>
                  <a:pt x="1742980" y="2885599"/>
                </a:lnTo>
                <a:lnTo>
                  <a:pt x="1743742" y="2627662"/>
                </a:lnTo>
                <a:lnTo>
                  <a:pt x="1603534" y="2383631"/>
                </a:lnTo>
                <a:lnTo>
                  <a:pt x="1603534" y="1988344"/>
                </a:lnTo>
                <a:lnTo>
                  <a:pt x="1563624" y="1916906"/>
                </a:lnTo>
                <a:lnTo>
                  <a:pt x="1009840" y="1916906"/>
                </a:lnTo>
                <a:lnTo>
                  <a:pt x="947833" y="2024443"/>
                </a:lnTo>
                <a:lnTo>
                  <a:pt x="351282" y="2024443"/>
                </a:lnTo>
                <a:lnTo>
                  <a:pt x="0" y="1478661"/>
                </a:lnTo>
                <a:lnTo>
                  <a:pt x="0" y="860965"/>
                </a:lnTo>
                <a:lnTo>
                  <a:pt x="512636" y="0"/>
                </a:lnTo>
                <a:lnTo>
                  <a:pt x="1361408" y="0"/>
                </a:lnTo>
                <a:lnTo>
                  <a:pt x="1537526" y="290417"/>
                </a:lnTo>
                <a:lnTo>
                  <a:pt x="1638967" y="289751"/>
                </a:lnTo>
                <a:lnTo>
                  <a:pt x="1798130" y="0"/>
                </a:lnTo>
                <a:lnTo>
                  <a:pt x="6829616" y="0"/>
                </a:lnTo>
                <a:lnTo>
                  <a:pt x="6829616" y="161925"/>
                </a:lnTo>
                <a:lnTo>
                  <a:pt x="1893951" y="161925"/>
                </a:lnTo>
                <a:lnTo>
                  <a:pt x="1735169" y="451104"/>
                </a:lnTo>
                <a:lnTo>
                  <a:pt x="1446752" y="452914"/>
                </a:lnTo>
                <a:lnTo>
                  <a:pt x="1270254" y="161925"/>
                </a:lnTo>
                <a:lnTo>
                  <a:pt x="604647" y="161925"/>
                </a:lnTo>
                <a:lnTo>
                  <a:pt x="161925" y="905447"/>
                </a:lnTo>
                <a:lnTo>
                  <a:pt x="161925" y="1431036"/>
                </a:lnTo>
                <a:lnTo>
                  <a:pt x="439674" y="1862518"/>
                </a:lnTo>
                <a:lnTo>
                  <a:pt x="854297" y="1862518"/>
                </a:lnTo>
                <a:lnTo>
                  <a:pt x="916305" y="1754981"/>
                </a:lnTo>
                <a:lnTo>
                  <a:pt x="1658684" y="1754981"/>
                </a:lnTo>
                <a:lnTo>
                  <a:pt x="1765459" y="1946148"/>
                </a:lnTo>
                <a:lnTo>
                  <a:pt x="1765459" y="2340388"/>
                </a:lnTo>
                <a:lnTo>
                  <a:pt x="1905762" y="2584704"/>
                </a:lnTo>
                <a:lnTo>
                  <a:pt x="1905000" y="2844260"/>
                </a:lnTo>
                <a:lnTo>
                  <a:pt x="2140649" y="3272504"/>
                </a:lnTo>
                <a:lnTo>
                  <a:pt x="2140649" y="3604451"/>
                </a:lnTo>
                <a:lnTo>
                  <a:pt x="2363724" y="3867055"/>
                </a:lnTo>
                <a:lnTo>
                  <a:pt x="2627090" y="3868674"/>
                </a:lnTo>
                <a:lnTo>
                  <a:pt x="2764250" y="3640646"/>
                </a:lnTo>
                <a:lnTo>
                  <a:pt x="2764250" y="3422047"/>
                </a:lnTo>
                <a:lnTo>
                  <a:pt x="3150203" y="2817019"/>
                </a:lnTo>
                <a:lnTo>
                  <a:pt x="3150203" y="2411444"/>
                </a:lnTo>
                <a:lnTo>
                  <a:pt x="3374231" y="2058067"/>
                </a:lnTo>
                <a:lnTo>
                  <a:pt x="3595973" y="2060448"/>
                </a:lnTo>
                <a:lnTo>
                  <a:pt x="3872960" y="1576007"/>
                </a:lnTo>
                <a:lnTo>
                  <a:pt x="3284982" y="1576007"/>
                </a:lnTo>
                <a:lnTo>
                  <a:pt x="3057049" y="1184529"/>
                </a:lnTo>
                <a:lnTo>
                  <a:pt x="3057525" y="867728"/>
                </a:lnTo>
                <a:lnTo>
                  <a:pt x="2748724" y="440912"/>
                </a:lnTo>
                <a:lnTo>
                  <a:pt x="2058638" y="440912"/>
                </a:lnTo>
                <a:lnTo>
                  <a:pt x="1873853" y="778097"/>
                </a:lnTo>
                <a:lnTo>
                  <a:pt x="1305116" y="778097"/>
                </a:lnTo>
                <a:lnTo>
                  <a:pt x="1102233" y="431387"/>
                </a:lnTo>
                <a:lnTo>
                  <a:pt x="739426" y="431387"/>
                </a:lnTo>
                <a:lnTo>
                  <a:pt x="421196" y="995077"/>
                </a:lnTo>
                <a:lnTo>
                  <a:pt x="428435" y="1339787"/>
                </a:lnTo>
                <a:lnTo>
                  <a:pt x="598075" y="1584389"/>
                </a:lnTo>
                <a:lnTo>
                  <a:pt x="720471" y="1584389"/>
                </a:lnTo>
                <a:lnTo>
                  <a:pt x="823817" y="1449229"/>
                </a:lnTo>
                <a:lnTo>
                  <a:pt x="1788795" y="1449229"/>
                </a:lnTo>
                <a:lnTo>
                  <a:pt x="2030825" y="1890046"/>
                </a:lnTo>
                <a:lnTo>
                  <a:pt x="2030825" y="2294763"/>
                </a:lnTo>
                <a:lnTo>
                  <a:pt x="2171414" y="2536222"/>
                </a:lnTo>
                <a:lnTo>
                  <a:pt x="2171414" y="2782348"/>
                </a:lnTo>
                <a:lnTo>
                  <a:pt x="2424017" y="3204782"/>
                </a:lnTo>
                <a:lnTo>
                  <a:pt x="2424017" y="3455861"/>
                </a:lnTo>
                <a:lnTo>
                  <a:pt x="2493740" y="3546824"/>
                </a:lnTo>
                <a:lnTo>
                  <a:pt x="2523554" y="3497485"/>
                </a:lnTo>
                <a:lnTo>
                  <a:pt x="2523554" y="3311366"/>
                </a:lnTo>
                <a:lnTo>
                  <a:pt x="2882741" y="2736723"/>
                </a:lnTo>
                <a:lnTo>
                  <a:pt x="2885694" y="2291906"/>
                </a:lnTo>
                <a:lnTo>
                  <a:pt x="3159919" y="1831372"/>
                </a:lnTo>
                <a:lnTo>
                  <a:pt x="3448907" y="1830324"/>
                </a:lnTo>
                <a:lnTo>
                  <a:pt x="3463671" y="1805464"/>
                </a:lnTo>
                <a:lnTo>
                  <a:pt x="3139345" y="1804226"/>
                </a:lnTo>
                <a:lnTo>
                  <a:pt x="2795969" y="1241489"/>
                </a:lnTo>
                <a:lnTo>
                  <a:pt x="2806637" y="959072"/>
                </a:lnTo>
                <a:lnTo>
                  <a:pt x="2635949" y="708470"/>
                </a:lnTo>
                <a:lnTo>
                  <a:pt x="2205990" y="706184"/>
                </a:lnTo>
                <a:lnTo>
                  <a:pt x="2018062" y="1035939"/>
                </a:lnTo>
                <a:lnTo>
                  <a:pt x="1136618" y="1035939"/>
                </a:lnTo>
                <a:lnTo>
                  <a:pt x="966883" y="719423"/>
                </a:lnTo>
                <a:lnTo>
                  <a:pt x="906685" y="719423"/>
                </a:lnTo>
                <a:lnTo>
                  <a:pt x="707708" y="1096709"/>
                </a:lnTo>
                <a:lnTo>
                  <a:pt x="708946" y="1153954"/>
                </a:lnTo>
                <a:lnTo>
                  <a:pt x="2203990" y="1154811"/>
                </a:lnTo>
                <a:lnTo>
                  <a:pt x="2355342" y="858298"/>
                </a:lnTo>
                <a:lnTo>
                  <a:pt x="2559749" y="858298"/>
                </a:lnTo>
                <a:lnTo>
                  <a:pt x="2688812" y="1028414"/>
                </a:lnTo>
                <a:lnTo>
                  <a:pt x="2688812" y="1353217"/>
                </a:lnTo>
                <a:lnTo>
                  <a:pt x="3007519" y="1887664"/>
                </a:lnTo>
                <a:lnTo>
                  <a:pt x="2767394" y="2247900"/>
                </a:lnTo>
                <a:lnTo>
                  <a:pt x="2761583" y="2718149"/>
                </a:lnTo>
                <a:lnTo>
                  <a:pt x="2500313" y="3111532"/>
                </a:lnTo>
                <a:lnTo>
                  <a:pt x="2262378" y="2712149"/>
                </a:lnTo>
                <a:lnTo>
                  <a:pt x="2262378" y="2427446"/>
                </a:lnTo>
                <a:lnTo>
                  <a:pt x="2158460" y="2257139"/>
                </a:lnTo>
                <a:lnTo>
                  <a:pt x="2158460" y="1856708"/>
                </a:lnTo>
                <a:lnTo>
                  <a:pt x="1913192" y="1441323"/>
                </a:lnTo>
                <a:lnTo>
                  <a:pt x="2415635" y="1441323"/>
                </a:lnTo>
                <a:lnTo>
                  <a:pt x="2683859" y="1863090"/>
                </a:lnTo>
                <a:lnTo>
                  <a:pt x="2526887" y="2100072"/>
                </a:lnTo>
                <a:lnTo>
                  <a:pt x="2526887" y="2145125"/>
                </a:lnTo>
                <a:lnTo>
                  <a:pt x="2364962" y="2145125"/>
                </a:lnTo>
                <a:lnTo>
                  <a:pt x="2364962" y="2051399"/>
                </a:lnTo>
                <a:lnTo>
                  <a:pt x="2490788" y="1861280"/>
                </a:lnTo>
                <a:lnTo>
                  <a:pt x="2326672" y="1603248"/>
                </a:lnTo>
                <a:lnTo>
                  <a:pt x="2196846" y="1603248"/>
                </a:lnTo>
                <a:lnTo>
                  <a:pt x="2320385" y="1812417"/>
                </a:lnTo>
                <a:lnTo>
                  <a:pt x="2320385" y="2211705"/>
                </a:lnTo>
                <a:lnTo>
                  <a:pt x="2424303" y="2381917"/>
                </a:lnTo>
                <a:lnTo>
                  <a:pt x="2424303" y="2667572"/>
                </a:lnTo>
                <a:lnTo>
                  <a:pt x="2507742" y="2807684"/>
                </a:lnTo>
                <a:lnTo>
                  <a:pt x="2600325" y="2668334"/>
                </a:lnTo>
                <a:lnTo>
                  <a:pt x="2606040" y="2197894"/>
                </a:lnTo>
                <a:lnTo>
                  <a:pt x="2816066" y="1882902"/>
                </a:lnTo>
                <a:lnTo>
                  <a:pt x="2526887" y="1397794"/>
                </a:lnTo>
                <a:lnTo>
                  <a:pt x="2526887" y="1082897"/>
                </a:lnTo>
                <a:lnTo>
                  <a:pt x="2479358" y="1020223"/>
                </a:lnTo>
                <a:lnTo>
                  <a:pt x="2454497" y="1020223"/>
                </a:lnTo>
                <a:lnTo>
                  <a:pt x="2303145" y="1316831"/>
                </a:lnTo>
                <a:lnTo>
                  <a:pt x="759143" y="1315974"/>
                </a:lnTo>
                <a:lnTo>
                  <a:pt x="686562" y="1377315"/>
                </a:lnTo>
                <a:lnTo>
                  <a:pt x="602647" y="1378744"/>
                </a:lnTo>
                <a:lnTo>
                  <a:pt x="550259" y="1309402"/>
                </a:lnTo>
                <a:lnTo>
                  <a:pt x="545021" y="1058228"/>
                </a:lnTo>
                <a:lnTo>
                  <a:pt x="808958" y="557498"/>
                </a:lnTo>
                <a:lnTo>
                  <a:pt x="1063752" y="557498"/>
                </a:lnTo>
                <a:lnTo>
                  <a:pt x="1233583" y="874014"/>
                </a:lnTo>
                <a:lnTo>
                  <a:pt x="1923955" y="874014"/>
                </a:lnTo>
                <a:lnTo>
                  <a:pt x="2112264" y="543687"/>
                </a:lnTo>
                <a:lnTo>
                  <a:pt x="2721864" y="547021"/>
                </a:lnTo>
                <a:lnTo>
                  <a:pt x="2970371" y="911924"/>
                </a:lnTo>
                <a:lnTo>
                  <a:pt x="2959608" y="1198721"/>
                </a:lnTo>
                <a:lnTo>
                  <a:pt x="3230404" y="1642682"/>
                </a:lnTo>
                <a:lnTo>
                  <a:pt x="3747326" y="1644587"/>
                </a:lnTo>
                <a:lnTo>
                  <a:pt x="3541300" y="1991868"/>
                </a:lnTo>
                <a:lnTo>
                  <a:pt x="3252216" y="1993011"/>
                </a:lnTo>
                <a:lnTo>
                  <a:pt x="3047333" y="2336959"/>
                </a:lnTo>
                <a:lnTo>
                  <a:pt x="3044381" y="2783681"/>
                </a:lnTo>
                <a:lnTo>
                  <a:pt x="2685479" y="3357848"/>
                </a:lnTo>
                <a:lnTo>
                  <a:pt x="2685479" y="3542633"/>
                </a:lnTo>
                <a:lnTo>
                  <a:pt x="2572417" y="3729704"/>
                </a:lnTo>
                <a:lnTo>
                  <a:pt x="2429923" y="3729704"/>
                </a:lnTo>
                <a:lnTo>
                  <a:pt x="2262092" y="3510820"/>
                </a:lnTo>
                <a:lnTo>
                  <a:pt x="2262092" y="3249454"/>
                </a:lnTo>
                <a:lnTo>
                  <a:pt x="2009489" y="2827115"/>
                </a:lnTo>
                <a:lnTo>
                  <a:pt x="2009489" y="2579941"/>
                </a:lnTo>
                <a:lnTo>
                  <a:pt x="1868900" y="2338483"/>
                </a:lnTo>
                <a:lnTo>
                  <a:pt x="1868900" y="1931575"/>
                </a:lnTo>
                <a:lnTo>
                  <a:pt x="1692974" y="1611154"/>
                </a:lnTo>
                <a:lnTo>
                  <a:pt x="903827" y="1611154"/>
                </a:lnTo>
                <a:lnTo>
                  <a:pt x="800481" y="1746314"/>
                </a:lnTo>
                <a:lnTo>
                  <a:pt x="513398" y="1746314"/>
                </a:lnTo>
                <a:lnTo>
                  <a:pt x="267653" y="1391984"/>
                </a:lnTo>
                <a:lnTo>
                  <a:pt x="258413" y="954119"/>
                </a:lnTo>
                <a:lnTo>
                  <a:pt x="644843" y="269462"/>
                </a:lnTo>
                <a:lnTo>
                  <a:pt x="1195102" y="269462"/>
                </a:lnTo>
                <a:lnTo>
                  <a:pt x="1397984" y="616172"/>
                </a:lnTo>
                <a:lnTo>
                  <a:pt x="1777937" y="616172"/>
                </a:lnTo>
                <a:lnTo>
                  <a:pt x="1962722" y="278987"/>
                </a:lnTo>
                <a:lnTo>
                  <a:pt x="2831402" y="278987"/>
                </a:lnTo>
                <a:lnTo>
                  <a:pt x="3219545" y="815435"/>
                </a:lnTo>
                <a:lnTo>
                  <a:pt x="3219069" y="1140905"/>
                </a:lnTo>
                <a:lnTo>
                  <a:pt x="3378041" y="1414082"/>
                </a:lnTo>
                <a:lnTo>
                  <a:pt x="4152138" y="1414082"/>
                </a:lnTo>
                <a:lnTo>
                  <a:pt x="3689318" y="2223326"/>
                </a:lnTo>
                <a:lnTo>
                  <a:pt x="3462719" y="2220944"/>
                </a:lnTo>
                <a:lnTo>
                  <a:pt x="3312128" y="2458498"/>
                </a:lnTo>
                <a:lnTo>
                  <a:pt x="3312128" y="2864263"/>
                </a:lnTo>
                <a:lnTo>
                  <a:pt x="2926175" y="3469386"/>
                </a:lnTo>
                <a:lnTo>
                  <a:pt x="2926175" y="3685604"/>
                </a:lnTo>
                <a:lnTo>
                  <a:pt x="2718340" y="4031171"/>
                </a:lnTo>
                <a:close/>
              </a:path>
            </a:pathLst>
          </a:custGeom>
          <a:solidFill>
            <a:srgbClr val="7DBA02"/>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2928581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squar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pic>
        <p:nvPicPr>
          <p:cNvPr id="10" name="Picture 9" descr="A green train on a track&#10;&#10;Description automatically generated">
            <a:extLst>
              <a:ext uri="{FF2B5EF4-FFF2-40B4-BE49-F238E27FC236}">
                <a16:creationId xmlns:a16="http://schemas.microsoft.com/office/drawing/2014/main" id="{632EF9B6-B7F2-5B68-A22D-54C283B3FF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5851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A49168BD-AB6E-E377-7CEA-0E769437332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4608551" y="1078100"/>
            <a:ext cx="5071263" cy="2585323"/>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574970" y="3952119"/>
            <a:ext cx="2810385" cy="788724"/>
          </a:xfrm>
          <a:prstGeom prst="rect">
            <a:avLst/>
          </a:prstGeom>
        </p:spPr>
        <p:txBody>
          <a:bodyPr wrap="none" tIns="144000">
            <a:spAutoFit/>
          </a:bodyPr>
          <a:lstStyle>
            <a:lvl1pPr algn="r">
              <a:defRPr sz="2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644054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pic>
        <p:nvPicPr>
          <p:cNvPr id="3" name="Picture Placeholder 433" descr="Colourful cargo containers stacked with a worker standing">
            <a:extLst>
              <a:ext uri="{FF2B5EF4-FFF2-40B4-BE49-F238E27FC236}">
                <a16:creationId xmlns:a16="http://schemas.microsoft.com/office/drawing/2014/main" id="{77320EED-BBCB-8B40-2FBE-A4CA2CA7D02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807024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pic>
        <p:nvPicPr>
          <p:cNvPr id="8" name="Picture 7" descr="Train tracks with train cars on each side&#10;&#10;Description automatically generated">
            <a:extLst>
              <a:ext uri="{FF2B5EF4-FFF2-40B4-BE49-F238E27FC236}">
                <a16:creationId xmlns:a16="http://schemas.microsoft.com/office/drawing/2014/main" id="{2ED9AAEA-3731-AD3D-0F78-72016945F36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8271"/>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984614" y="1239087"/>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3285615" y="3772254"/>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8270678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pic>
        <p:nvPicPr>
          <p:cNvPr id="4" name="Picture 3" descr="A yellow pipes on a building&#10;&#10;Description automatically generated with medium confidence">
            <a:extLst>
              <a:ext uri="{FF2B5EF4-FFF2-40B4-BE49-F238E27FC236}">
                <a16:creationId xmlns:a16="http://schemas.microsoft.com/office/drawing/2014/main" id="{9EB74ED6-8907-4B51-479C-FDD3F66E7F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5483263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pic>
        <p:nvPicPr>
          <p:cNvPr id="2" name="Picture Placeholder 115" descr="Top view of a wooden desk with a white keyboard, drawing plan and drawing compass, and pens.">
            <a:extLst>
              <a:ext uri="{FF2B5EF4-FFF2-40B4-BE49-F238E27FC236}">
                <a16:creationId xmlns:a16="http://schemas.microsoft.com/office/drawing/2014/main" id="{A49168BD-AB6E-E377-7CEA-0E769437332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0661925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618755" y="4945338"/>
            <a:ext cx="6543458" cy="615553"/>
          </a:xfrm>
          <a:prstGeom prst="rect">
            <a:avLst/>
          </a:prstGeom>
        </p:spPr>
        <p:txBody>
          <a:bodyPr wrap="none" anchor="t">
            <a:spAutoFit/>
          </a:bodyPr>
          <a:lstStyle>
            <a:lvl1pPr>
              <a:defRPr sz="4000">
                <a:solidFill>
                  <a:schemeClr val="tx1"/>
                </a:solidFill>
              </a:defRPr>
            </a:lvl1pPr>
          </a:lstStyle>
          <a:p>
            <a:r>
              <a:rPr lang="en-GB"/>
              <a:t>Click to edit Master title style</a:t>
            </a:r>
            <a:endParaRPr lang="en-US"/>
          </a:p>
        </p:txBody>
      </p:sp>
      <p:sp>
        <p:nvSpPr>
          <p:cNvPr id="2" name="Text Placeholder 18">
            <a:extLst>
              <a:ext uri="{FF2B5EF4-FFF2-40B4-BE49-F238E27FC236}">
                <a16:creationId xmlns:a16="http://schemas.microsoft.com/office/drawing/2014/main" id="{DF6E4E97-1E5E-6DDC-51DB-51A4B672C716}"/>
              </a:ext>
            </a:extLst>
          </p:cNvPr>
          <p:cNvSpPr>
            <a:spLocks noGrp="1"/>
          </p:cNvSpPr>
          <p:nvPr>
            <p:ph type="body" sz="quarter" idx="13" hasCustomPrompt="1"/>
          </p:nvPr>
        </p:nvSpPr>
        <p:spPr>
          <a:xfrm>
            <a:off x="618757" y="5572294"/>
            <a:ext cx="5032147" cy="484025"/>
          </a:xfrm>
          <a:prstGeom prst="rect">
            <a:avLst/>
          </a:prstGeom>
        </p:spPr>
        <p:txBody>
          <a:bodyPr wrap="none" tIns="144000">
            <a:spAutoFit/>
          </a:bodyPr>
          <a:lstStyle>
            <a:lvl1pP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here and here and here</a:t>
            </a:r>
            <a:endParaRPr lang="en-GB" sz="2400"/>
          </a:p>
        </p:txBody>
      </p:sp>
    </p:spTree>
    <p:extLst>
      <p:ext uri="{BB962C8B-B14F-4D97-AF65-F5344CB8AC3E}">
        <p14:creationId xmlns:p14="http://schemas.microsoft.com/office/powerpoint/2010/main" val="2283677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3994C55-28DA-03C2-35BC-75F5D854F08B}"/>
              </a:ext>
            </a:extLst>
          </p:cNvPr>
          <p:cNvSpPr/>
          <p:nvPr userDrawn="1"/>
        </p:nvSpPr>
        <p:spPr>
          <a:xfrm>
            <a:off x="0" y="0"/>
            <a:ext cx="12192001"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13" name="Picture Placeholder 12">
            <a:extLst>
              <a:ext uri="{FF2B5EF4-FFF2-40B4-BE49-F238E27FC236}">
                <a16:creationId xmlns:a16="http://schemas.microsoft.com/office/drawing/2014/main" id="{BC6E6505-1432-E7D8-FDE1-5E4383D36C37}"/>
              </a:ext>
            </a:extLst>
          </p:cNvPr>
          <p:cNvSpPr>
            <a:spLocks noGrp="1"/>
          </p:cNvSpPr>
          <p:nvPr>
            <p:ph type="pic" sz="quarter" idx="12"/>
          </p:nvPr>
        </p:nvSpPr>
        <p:spPr>
          <a:xfrm>
            <a:off x="7282543" y="-1"/>
            <a:ext cx="4909457" cy="6858257"/>
          </a:xfrm>
          <a:custGeom>
            <a:avLst/>
            <a:gdLst>
              <a:gd name="connsiteX0" fmla="*/ 0 w 4401300"/>
              <a:gd name="connsiteY0" fmla="*/ 0 h 6148388"/>
              <a:gd name="connsiteX1" fmla="*/ 4401300 w 4401300"/>
              <a:gd name="connsiteY1" fmla="*/ 0 h 6148388"/>
              <a:gd name="connsiteX2" fmla="*/ 4401300 w 4401300"/>
              <a:gd name="connsiteY2" fmla="*/ 6148388 h 6148388"/>
              <a:gd name="connsiteX3" fmla="*/ 3799566 w 4401300"/>
              <a:gd name="connsiteY3" fmla="*/ 6148388 h 6148388"/>
            </a:gdLst>
            <a:ahLst/>
            <a:cxnLst>
              <a:cxn ang="0">
                <a:pos x="connsiteX0" y="connsiteY0"/>
              </a:cxn>
              <a:cxn ang="0">
                <a:pos x="connsiteX1" y="connsiteY1"/>
              </a:cxn>
              <a:cxn ang="0">
                <a:pos x="connsiteX2" y="connsiteY2"/>
              </a:cxn>
              <a:cxn ang="0">
                <a:pos x="connsiteX3" y="connsiteY3"/>
              </a:cxn>
            </a:cxnLst>
            <a:rect l="l" t="t" r="r" b="b"/>
            <a:pathLst>
              <a:path w="4401300" h="6148388">
                <a:moveTo>
                  <a:pt x="0" y="0"/>
                </a:moveTo>
                <a:lnTo>
                  <a:pt x="4401300" y="0"/>
                </a:lnTo>
                <a:lnTo>
                  <a:pt x="4401300" y="6148388"/>
                </a:lnTo>
                <a:lnTo>
                  <a:pt x="3799566" y="6148388"/>
                </a:lnTo>
                <a:close/>
              </a:path>
            </a:pathLst>
          </a:custGeom>
          <a:pattFill prst="diagBrick">
            <a:fgClr>
              <a:schemeClr val="tx2">
                <a:lumMod val="20000"/>
                <a:lumOff val="80000"/>
              </a:schemeClr>
            </a:fgClr>
            <a:bgClr>
              <a:schemeClr val="bg1"/>
            </a:bgClr>
          </a:pattFill>
        </p:spPr>
        <p:txBody>
          <a:bodyPr wrap="square">
            <a:noAutofit/>
          </a:bodyPr>
          <a:lstStyle/>
          <a:p>
            <a:endParaRPr lang="en-US"/>
          </a:p>
        </p:txBody>
      </p:sp>
      <p:sp>
        <p:nvSpPr>
          <p:cNvPr id="26" name="Text Placeholder 13">
            <a:extLst>
              <a:ext uri="{FF2B5EF4-FFF2-40B4-BE49-F238E27FC236}">
                <a16:creationId xmlns:a16="http://schemas.microsoft.com/office/drawing/2014/main" id="{615020BA-0B93-180E-3093-EAC3BCC73BB5}"/>
              </a:ext>
            </a:extLst>
          </p:cNvPr>
          <p:cNvSpPr>
            <a:spLocks noGrp="1"/>
          </p:cNvSpPr>
          <p:nvPr>
            <p:ph type="body" sz="quarter" idx="16" hasCustomPrompt="1"/>
          </p:nvPr>
        </p:nvSpPr>
        <p:spPr>
          <a:xfrm>
            <a:off x="283474" y="517638"/>
            <a:ext cx="5889053" cy="410136"/>
          </a:xfrm>
          <a:prstGeom prst="rect">
            <a:avLst/>
          </a:prstGeom>
        </p:spPr>
        <p:txBody>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Freeform 1">
            <a:extLst>
              <a:ext uri="{FF2B5EF4-FFF2-40B4-BE49-F238E27FC236}">
                <a16:creationId xmlns:a16="http://schemas.microsoft.com/office/drawing/2014/main" id="{8CE118E7-1BAE-2BED-BA49-7E01CC506DEF}"/>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3" name="Rectangle 2">
            <a:extLst>
              <a:ext uri="{FF2B5EF4-FFF2-40B4-BE49-F238E27FC236}">
                <a16:creationId xmlns:a16="http://schemas.microsoft.com/office/drawing/2014/main" id="{72C509C7-F64D-8D3C-E43B-BAD58331BD3D}"/>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4" name="Title 1">
            <a:extLst>
              <a:ext uri="{FF2B5EF4-FFF2-40B4-BE49-F238E27FC236}">
                <a16:creationId xmlns:a16="http://schemas.microsoft.com/office/drawing/2014/main" id="{549A9D43-FF02-9C81-1CFC-D9B244C57579}"/>
              </a:ext>
            </a:extLst>
          </p:cNvPr>
          <p:cNvSpPr>
            <a:spLocks noGrp="1"/>
          </p:cNvSpPr>
          <p:nvPr>
            <p:ph type="title" hasCustomPrompt="1"/>
          </p:nvPr>
        </p:nvSpPr>
        <p:spPr>
          <a:xfrm>
            <a:off x="283474" y="152400"/>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
        <p:nvSpPr>
          <p:cNvPr id="6" name="Graphic 64">
            <a:extLst>
              <a:ext uri="{FF2B5EF4-FFF2-40B4-BE49-F238E27FC236}">
                <a16:creationId xmlns:a16="http://schemas.microsoft.com/office/drawing/2014/main" id="{410252B1-98B5-8714-70E8-11601AFBFE16}"/>
              </a:ext>
            </a:extLst>
          </p:cNvPr>
          <p:cNvSpPr/>
          <p:nvPr userDrawn="1"/>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rgbClr val="E63C2B"/>
            </a:solidFill>
            <a:prstDash val="solid"/>
            <a:miter/>
          </a:ln>
        </p:spPr>
        <p:txBody>
          <a:bodyPr rtlCol="0" anchor="ctr"/>
          <a:lstStyle/>
          <a:p>
            <a:endParaRPr lang="en-US"/>
          </a:p>
        </p:txBody>
      </p:sp>
    </p:spTree>
    <p:extLst>
      <p:ext uri="{BB962C8B-B14F-4D97-AF65-F5344CB8AC3E}">
        <p14:creationId xmlns:p14="http://schemas.microsoft.com/office/powerpoint/2010/main" val="467495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pic>
        <p:nvPicPr>
          <p:cNvPr id="3" name="Picture 2">
            <a:extLst>
              <a:ext uri="{FF2B5EF4-FFF2-40B4-BE49-F238E27FC236}">
                <a16:creationId xmlns:a16="http://schemas.microsoft.com/office/drawing/2014/main" id="{250BD579-4CC2-EDC1-6F2E-4E4E271189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16798" y="260004"/>
            <a:ext cx="1428987" cy="973735"/>
          </a:xfrm>
          <a:prstGeom prst="rect">
            <a:avLst/>
          </a:prstGeom>
        </p:spPr>
      </p:pic>
    </p:spTree>
    <p:extLst>
      <p:ext uri="{BB962C8B-B14F-4D97-AF65-F5344CB8AC3E}">
        <p14:creationId xmlns:p14="http://schemas.microsoft.com/office/powerpoint/2010/main" val="5051478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C4A12B0-5BA2-5100-AAD4-E12E3C1737AF}"/>
              </a:ext>
            </a:extLst>
          </p:cNvPr>
          <p:cNvSpPr/>
          <p:nvPr userDrawn="1"/>
        </p:nvSpPr>
        <p:spPr>
          <a:xfrm>
            <a:off x="0" y="0"/>
            <a:ext cx="12192001"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2" name="Picture Placeholder 1">
            <a:extLst>
              <a:ext uri="{FF2B5EF4-FFF2-40B4-BE49-F238E27FC236}">
                <a16:creationId xmlns:a16="http://schemas.microsoft.com/office/drawing/2014/main" id="{29B7C479-2D3F-2960-139A-D5BB63A41E19}"/>
              </a:ext>
            </a:extLst>
          </p:cNvPr>
          <p:cNvSpPr>
            <a:spLocks noGrp="1"/>
          </p:cNvSpPr>
          <p:nvPr>
            <p:ph type="pic" sz="quarter" idx="12"/>
          </p:nvPr>
        </p:nvSpPr>
        <p:spPr>
          <a:xfrm>
            <a:off x="7282543" y="-1"/>
            <a:ext cx="4909457" cy="6858257"/>
          </a:xfrm>
          <a:custGeom>
            <a:avLst/>
            <a:gdLst>
              <a:gd name="connsiteX0" fmla="*/ 0 w 4401300"/>
              <a:gd name="connsiteY0" fmla="*/ 0 h 6148388"/>
              <a:gd name="connsiteX1" fmla="*/ 4401300 w 4401300"/>
              <a:gd name="connsiteY1" fmla="*/ 0 h 6148388"/>
              <a:gd name="connsiteX2" fmla="*/ 4401300 w 4401300"/>
              <a:gd name="connsiteY2" fmla="*/ 6148388 h 6148388"/>
              <a:gd name="connsiteX3" fmla="*/ 3799566 w 4401300"/>
              <a:gd name="connsiteY3" fmla="*/ 6148388 h 6148388"/>
            </a:gdLst>
            <a:ahLst/>
            <a:cxnLst>
              <a:cxn ang="0">
                <a:pos x="connsiteX0" y="connsiteY0"/>
              </a:cxn>
              <a:cxn ang="0">
                <a:pos x="connsiteX1" y="connsiteY1"/>
              </a:cxn>
              <a:cxn ang="0">
                <a:pos x="connsiteX2" y="connsiteY2"/>
              </a:cxn>
              <a:cxn ang="0">
                <a:pos x="connsiteX3" y="connsiteY3"/>
              </a:cxn>
            </a:cxnLst>
            <a:rect l="l" t="t" r="r" b="b"/>
            <a:pathLst>
              <a:path w="4401300" h="6148388">
                <a:moveTo>
                  <a:pt x="0" y="0"/>
                </a:moveTo>
                <a:lnTo>
                  <a:pt x="4401300" y="0"/>
                </a:lnTo>
                <a:lnTo>
                  <a:pt x="4401300" y="6148388"/>
                </a:lnTo>
                <a:lnTo>
                  <a:pt x="3799566" y="6148388"/>
                </a:lnTo>
                <a:close/>
              </a:path>
            </a:pathLst>
          </a:custGeom>
          <a:pattFill prst="diagBrick">
            <a:fgClr>
              <a:schemeClr val="tx2">
                <a:lumMod val="20000"/>
                <a:lumOff val="80000"/>
              </a:schemeClr>
            </a:fgClr>
            <a:bgClr>
              <a:schemeClr val="bg1"/>
            </a:bgClr>
          </a:pattFill>
        </p:spPr>
        <p:txBody>
          <a:bodyPr wrap="square">
            <a:noAutofit/>
          </a:bodyPr>
          <a:lstStyle/>
          <a:p>
            <a:endParaRPr lang="en-US"/>
          </a:p>
        </p:txBody>
      </p:sp>
      <p:sp>
        <p:nvSpPr>
          <p:cNvPr id="10" name="Freeform 9">
            <a:extLst>
              <a:ext uri="{FF2B5EF4-FFF2-40B4-BE49-F238E27FC236}">
                <a16:creationId xmlns:a16="http://schemas.microsoft.com/office/drawing/2014/main" id="{FD2AA106-02DD-9456-5F7D-D1D25492CDB8}"/>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11" name="Rectangle 10">
            <a:extLst>
              <a:ext uri="{FF2B5EF4-FFF2-40B4-BE49-F238E27FC236}">
                <a16:creationId xmlns:a16="http://schemas.microsoft.com/office/drawing/2014/main" id="{05D950A5-2828-221A-996F-175C05E4BB43}"/>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4" name="Title 1">
            <a:extLst>
              <a:ext uri="{FF2B5EF4-FFF2-40B4-BE49-F238E27FC236}">
                <a16:creationId xmlns:a16="http://schemas.microsoft.com/office/drawing/2014/main" id="{8470FF30-5A43-9A43-5905-5F595AC738D5}"/>
              </a:ext>
            </a:extLst>
          </p:cNvPr>
          <p:cNvSpPr>
            <a:spLocks noGrp="1"/>
          </p:cNvSpPr>
          <p:nvPr>
            <p:ph type="title" hasCustomPrompt="1"/>
          </p:nvPr>
        </p:nvSpPr>
        <p:spPr>
          <a:xfrm>
            <a:off x="303795" y="2844800"/>
            <a:ext cx="6212351" cy="410136"/>
          </a:xfrm>
          <a:prstGeom prst="rect">
            <a:avLst/>
          </a:prstGeom>
        </p:spPr>
        <p:txBody>
          <a:bodyPr>
            <a:noAutofit/>
          </a:bodyPr>
          <a:lstStyle>
            <a:lvl1pPr>
              <a:defRPr sz="4000"/>
            </a:lvl1pPr>
          </a:lstStyle>
          <a:p>
            <a:r>
              <a:rPr lang="en-US"/>
              <a:t>Click To Edit Custom Slide</a:t>
            </a:r>
            <a:endParaRPr lang="en-GB"/>
          </a:p>
        </p:txBody>
      </p:sp>
      <p:sp>
        <p:nvSpPr>
          <p:cNvPr id="65" name="Text Placeholder 13">
            <a:extLst>
              <a:ext uri="{FF2B5EF4-FFF2-40B4-BE49-F238E27FC236}">
                <a16:creationId xmlns:a16="http://schemas.microsoft.com/office/drawing/2014/main" id="{0A8EDC15-9113-2840-B13A-8731DFA92A06}"/>
              </a:ext>
            </a:extLst>
          </p:cNvPr>
          <p:cNvSpPr>
            <a:spLocks noGrp="1"/>
          </p:cNvSpPr>
          <p:nvPr>
            <p:ph type="body" sz="quarter" idx="16" hasCustomPrompt="1"/>
          </p:nvPr>
        </p:nvSpPr>
        <p:spPr>
          <a:xfrm>
            <a:off x="303795" y="3548530"/>
            <a:ext cx="5889053" cy="410136"/>
          </a:xfrm>
          <a:prstGeom prst="rect">
            <a:avLst/>
          </a:prstGeom>
        </p:spPr>
        <p:txBody>
          <a:bodyPr wrap="none"/>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Tree>
    <p:extLst>
      <p:ext uri="{BB962C8B-B14F-4D97-AF65-F5344CB8AC3E}">
        <p14:creationId xmlns:p14="http://schemas.microsoft.com/office/powerpoint/2010/main" val="36523945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72D027E8-2D4E-9357-81F5-234479FBBA1A}"/>
              </a:ext>
            </a:extLst>
          </p:cNvPr>
          <p:cNvSpPr>
            <a:spLocks noGrp="1"/>
          </p:cNvSpPr>
          <p:nvPr>
            <p:ph type="body" sz="quarter" idx="16" hasCustomPrompt="1"/>
          </p:nvPr>
        </p:nvSpPr>
        <p:spPr>
          <a:xfrm>
            <a:off x="293634" y="528118"/>
            <a:ext cx="5907785" cy="352276"/>
          </a:xfrm>
          <a:prstGeom prst="rect">
            <a:avLst/>
          </a:prstGeom>
        </p:spPr>
        <p:txBody>
          <a:bodyPr wrap="square">
            <a:spAutoFit/>
          </a:bodyPr>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Text Placeholder 4">
            <a:extLst>
              <a:ext uri="{FF2B5EF4-FFF2-40B4-BE49-F238E27FC236}">
                <a16:creationId xmlns:a16="http://schemas.microsoft.com/office/drawing/2014/main" id="{EF0BAC52-79D1-6BFD-F36B-C7F59E7AB7A6}"/>
              </a:ext>
            </a:extLst>
          </p:cNvPr>
          <p:cNvSpPr>
            <a:spLocks noGrp="1"/>
          </p:cNvSpPr>
          <p:nvPr>
            <p:ph type="body" sz="quarter" idx="17" hasCustomPrompt="1"/>
          </p:nvPr>
        </p:nvSpPr>
        <p:spPr>
          <a:xfrm>
            <a:off x="618755" y="1778000"/>
            <a:ext cx="4203700" cy="3902075"/>
          </a:xfrm>
          <a:prstGeom prst="rect">
            <a:avLst/>
          </a:prstGeom>
        </p:spPr>
        <p:txBody>
          <a:bodyPr/>
          <a:lstStyle>
            <a:lvl1pPr marL="0" indent="0" algn="l">
              <a:lnSpc>
                <a:spcPct val="150000"/>
              </a:lnSpc>
              <a:buFont typeface="Arial" panose="020B0604020202020204" pitchFamily="34" charset="0"/>
              <a:buNone/>
              <a:defRPr sz="16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3" name="Title 1">
            <a:extLst>
              <a:ext uri="{FF2B5EF4-FFF2-40B4-BE49-F238E27FC236}">
                <a16:creationId xmlns:a16="http://schemas.microsoft.com/office/drawing/2014/main" id="{3E1EFCF2-014A-C6FC-8AA7-CCC868BA8A60}"/>
              </a:ext>
            </a:extLst>
          </p:cNvPr>
          <p:cNvSpPr>
            <a:spLocks noGrp="1"/>
          </p:cNvSpPr>
          <p:nvPr>
            <p:ph type="title" hasCustomPrompt="1"/>
          </p:nvPr>
        </p:nvSpPr>
        <p:spPr>
          <a:xfrm>
            <a:off x="283474" y="158786"/>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24416671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72D027E8-2D4E-9357-81F5-234479FBBA1A}"/>
              </a:ext>
            </a:extLst>
          </p:cNvPr>
          <p:cNvSpPr>
            <a:spLocks noGrp="1"/>
          </p:cNvSpPr>
          <p:nvPr>
            <p:ph type="body" sz="quarter" idx="16" hasCustomPrompt="1"/>
          </p:nvPr>
        </p:nvSpPr>
        <p:spPr>
          <a:xfrm>
            <a:off x="283475" y="845445"/>
            <a:ext cx="10079724" cy="352276"/>
          </a:xfrm>
          <a:prstGeom prst="rect">
            <a:avLst/>
          </a:prstGeom>
        </p:spPr>
        <p:txBody>
          <a:bodyPr wrap="square">
            <a:spAutoFit/>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5" name="Text Placeholder 4">
            <a:extLst>
              <a:ext uri="{FF2B5EF4-FFF2-40B4-BE49-F238E27FC236}">
                <a16:creationId xmlns:a16="http://schemas.microsoft.com/office/drawing/2014/main" id="{481F9625-3BD0-8CEF-BB6E-C2D380C4041F}"/>
              </a:ext>
            </a:extLst>
          </p:cNvPr>
          <p:cNvSpPr>
            <a:spLocks noGrp="1"/>
          </p:cNvSpPr>
          <p:nvPr>
            <p:ph type="body" sz="quarter" idx="17" hasCustomPrompt="1"/>
          </p:nvPr>
        </p:nvSpPr>
        <p:spPr>
          <a:xfrm>
            <a:off x="283474" y="1778000"/>
            <a:ext cx="3672000" cy="3902075"/>
          </a:xfrm>
          <a:prstGeom prst="rect">
            <a:avLst/>
          </a:prstGeom>
        </p:spPr>
        <p:txBody>
          <a:bodyPr/>
          <a:lstStyle>
            <a:lvl1pPr marL="0" indent="0" algn="l">
              <a:lnSpc>
                <a:spcPct val="150000"/>
              </a:lnSpc>
              <a:buFont typeface="Arial" panose="020B0604020202020204" pitchFamily="34" charset="0"/>
              <a:buNone/>
              <a:defRPr sz="16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6" name="Text Placeholder 4">
            <a:extLst>
              <a:ext uri="{FF2B5EF4-FFF2-40B4-BE49-F238E27FC236}">
                <a16:creationId xmlns:a16="http://schemas.microsoft.com/office/drawing/2014/main" id="{5CFE821C-A126-325A-A5F7-2E8FCBEC6AC0}"/>
              </a:ext>
            </a:extLst>
          </p:cNvPr>
          <p:cNvSpPr>
            <a:spLocks noGrp="1"/>
          </p:cNvSpPr>
          <p:nvPr>
            <p:ph type="body" sz="quarter" idx="18" hasCustomPrompt="1"/>
          </p:nvPr>
        </p:nvSpPr>
        <p:spPr>
          <a:xfrm>
            <a:off x="4260000" y="1778000"/>
            <a:ext cx="3672000" cy="3902075"/>
          </a:xfrm>
          <a:prstGeom prst="rect">
            <a:avLst/>
          </a:prstGeom>
        </p:spPr>
        <p:txBody>
          <a:bodyPr/>
          <a:lstStyle>
            <a:lvl1pPr marL="0" indent="0" algn="l">
              <a:lnSpc>
                <a:spcPct val="150000"/>
              </a:lnSpc>
              <a:buFont typeface="Arial" panose="020B0604020202020204" pitchFamily="34" charset="0"/>
              <a:buNone/>
              <a:defRPr sz="14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7" name="Text Placeholder 4">
            <a:extLst>
              <a:ext uri="{FF2B5EF4-FFF2-40B4-BE49-F238E27FC236}">
                <a16:creationId xmlns:a16="http://schemas.microsoft.com/office/drawing/2014/main" id="{177C89CF-65C0-65A1-9053-1E5547FD1A35}"/>
              </a:ext>
            </a:extLst>
          </p:cNvPr>
          <p:cNvSpPr>
            <a:spLocks noGrp="1"/>
          </p:cNvSpPr>
          <p:nvPr>
            <p:ph type="body" sz="quarter" idx="19" hasCustomPrompt="1"/>
          </p:nvPr>
        </p:nvSpPr>
        <p:spPr>
          <a:xfrm>
            <a:off x="8236526" y="1778000"/>
            <a:ext cx="3672000" cy="3902075"/>
          </a:xfrm>
          <a:prstGeom prst="rect">
            <a:avLst/>
          </a:prstGeom>
        </p:spPr>
        <p:txBody>
          <a:bodyPr/>
          <a:lstStyle>
            <a:lvl1pPr marL="0" indent="0" algn="l">
              <a:lnSpc>
                <a:spcPct val="150000"/>
              </a:lnSpc>
              <a:buFont typeface="Arial" panose="020B0604020202020204" pitchFamily="34" charset="0"/>
              <a:buNone/>
              <a:defRPr sz="14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8" name="Title 1">
            <a:extLst>
              <a:ext uri="{FF2B5EF4-FFF2-40B4-BE49-F238E27FC236}">
                <a16:creationId xmlns:a16="http://schemas.microsoft.com/office/drawing/2014/main" id="{F10E32AF-ABB5-810B-6647-AA7A03E11C8C}"/>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4942775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CE057FC0-0CF3-598B-7894-CC63D03D9B7D}"/>
              </a:ext>
            </a:extLst>
          </p:cNvPr>
          <p:cNvSpPr>
            <a:spLocks noGrp="1"/>
          </p:cNvSpPr>
          <p:nvPr>
            <p:ph type="pic" sz="quarter" idx="15"/>
          </p:nvPr>
        </p:nvSpPr>
        <p:spPr>
          <a:xfrm>
            <a:off x="4610100" y="1777883"/>
            <a:ext cx="7581900" cy="3902075"/>
          </a:xfrm>
          <a:prstGeom prst="rect">
            <a:avLst/>
          </a:prstGeom>
          <a:pattFill prst="diagBrick">
            <a:fgClr>
              <a:schemeClr val="tx2">
                <a:lumMod val="20000"/>
                <a:lumOff val="80000"/>
              </a:schemeClr>
            </a:fgClr>
            <a:bgClr>
              <a:schemeClr val="bg1"/>
            </a:bgClr>
          </a:pattFill>
        </p:spPr>
        <p:txBody>
          <a:bodyPr/>
          <a:lstStyle/>
          <a:p>
            <a:endParaRPr lang="en-US"/>
          </a:p>
        </p:txBody>
      </p:sp>
      <p:sp>
        <p:nvSpPr>
          <p:cNvPr id="5" name="Subtitle 2">
            <a:extLst>
              <a:ext uri="{FF2B5EF4-FFF2-40B4-BE49-F238E27FC236}">
                <a16:creationId xmlns:a16="http://schemas.microsoft.com/office/drawing/2014/main" id="{51CA1FCD-EF11-F77D-A3FA-03915A1E7585}"/>
              </a:ext>
            </a:extLst>
          </p:cNvPr>
          <p:cNvSpPr>
            <a:spLocks noGrp="1"/>
          </p:cNvSpPr>
          <p:nvPr>
            <p:ph type="subTitle" idx="1" hasCustomPrompt="1"/>
          </p:nvPr>
        </p:nvSpPr>
        <p:spPr>
          <a:xfrm>
            <a:off x="297951" y="2466814"/>
            <a:ext cx="4139578" cy="3213144"/>
          </a:xfrm>
          <a:prstGeom prst="rect">
            <a:avLst/>
          </a:prstGeom>
        </p:spPr>
        <p:txBody>
          <a:bodyPr/>
          <a:lstStyle>
            <a:lvl1pPr marL="7521" marR="361381" indent="-189904" algn="l">
              <a:lnSpc>
                <a:spcPct val="100000"/>
              </a:lnSpc>
              <a:spcBef>
                <a:spcPts val="56"/>
              </a:spcBef>
              <a:buNone/>
              <a:defRPr sz="1600" b="0" i="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sz="1800"/>
              <a:t>Normal text here and here and here and here</a:t>
            </a:r>
            <a:endParaRPr lang="en-GB" sz="2400"/>
          </a:p>
        </p:txBody>
      </p:sp>
      <p:sp>
        <p:nvSpPr>
          <p:cNvPr id="17" name="Text Placeholder 13">
            <a:extLst>
              <a:ext uri="{FF2B5EF4-FFF2-40B4-BE49-F238E27FC236}">
                <a16:creationId xmlns:a16="http://schemas.microsoft.com/office/drawing/2014/main" id="{77ADA2A2-B019-3E85-7EB4-24AC52AC21F0}"/>
              </a:ext>
            </a:extLst>
          </p:cNvPr>
          <p:cNvSpPr>
            <a:spLocks noGrp="1"/>
          </p:cNvSpPr>
          <p:nvPr>
            <p:ph type="body" sz="quarter" idx="16" hasCustomPrompt="1"/>
          </p:nvPr>
        </p:nvSpPr>
        <p:spPr>
          <a:xfrm>
            <a:off x="287792" y="1776016"/>
            <a:ext cx="4139578" cy="690797"/>
          </a:xfrm>
          <a:prstGeom prst="rect">
            <a:avLst/>
          </a:prstGeom>
        </p:spPr>
        <p:txBody>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Title 1">
            <a:extLst>
              <a:ext uri="{FF2B5EF4-FFF2-40B4-BE49-F238E27FC236}">
                <a16:creationId xmlns:a16="http://schemas.microsoft.com/office/drawing/2014/main" id="{FBCE2CF7-1553-356D-C0BE-FEE5FC33778B}"/>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271742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CE057FC0-0CF3-598B-7894-CC63D03D9B7D}"/>
              </a:ext>
            </a:extLst>
          </p:cNvPr>
          <p:cNvSpPr>
            <a:spLocks noGrp="1"/>
          </p:cNvSpPr>
          <p:nvPr>
            <p:ph type="pic" sz="quarter" idx="15"/>
          </p:nvPr>
        </p:nvSpPr>
        <p:spPr>
          <a:xfrm>
            <a:off x="0" y="1690599"/>
            <a:ext cx="7581900" cy="3902075"/>
          </a:xfrm>
          <a:prstGeom prst="rect">
            <a:avLst/>
          </a:prstGeom>
          <a:pattFill prst="diagBrick">
            <a:fgClr>
              <a:schemeClr val="tx2">
                <a:lumMod val="20000"/>
                <a:lumOff val="80000"/>
              </a:schemeClr>
            </a:fgClr>
            <a:bgClr>
              <a:schemeClr val="bg1"/>
            </a:bgClr>
          </a:pattFill>
        </p:spPr>
        <p:txBody>
          <a:bodyPr/>
          <a:lstStyle/>
          <a:p>
            <a:endParaRPr lang="en-US"/>
          </a:p>
        </p:txBody>
      </p:sp>
      <p:sp>
        <p:nvSpPr>
          <p:cNvPr id="5" name="Subtitle 2">
            <a:extLst>
              <a:ext uri="{FF2B5EF4-FFF2-40B4-BE49-F238E27FC236}">
                <a16:creationId xmlns:a16="http://schemas.microsoft.com/office/drawing/2014/main" id="{51CA1FCD-EF11-F77D-A3FA-03915A1E7585}"/>
              </a:ext>
            </a:extLst>
          </p:cNvPr>
          <p:cNvSpPr>
            <a:spLocks noGrp="1"/>
          </p:cNvSpPr>
          <p:nvPr>
            <p:ph type="subTitle" idx="1" hasCustomPrompt="1"/>
          </p:nvPr>
        </p:nvSpPr>
        <p:spPr>
          <a:xfrm>
            <a:off x="7678350" y="2244436"/>
            <a:ext cx="4416668" cy="3348238"/>
          </a:xfrm>
          <a:prstGeom prst="rect">
            <a:avLst/>
          </a:prstGeom>
        </p:spPr>
        <p:txBody>
          <a:bodyPr/>
          <a:lstStyle>
            <a:lvl1pPr marL="7521" marR="361381" indent="-189904" algn="l">
              <a:lnSpc>
                <a:spcPct val="100000"/>
              </a:lnSpc>
              <a:spcBef>
                <a:spcPts val="56"/>
              </a:spcBef>
              <a:buNone/>
              <a:defRPr sz="1600" b="0" i="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sz="1800"/>
              <a:t>Normal text here and here and here and here</a:t>
            </a:r>
            <a:endParaRPr lang="en-GB" sz="2400"/>
          </a:p>
        </p:txBody>
      </p:sp>
      <p:sp>
        <p:nvSpPr>
          <p:cNvPr id="17" name="Text Placeholder 13">
            <a:extLst>
              <a:ext uri="{FF2B5EF4-FFF2-40B4-BE49-F238E27FC236}">
                <a16:creationId xmlns:a16="http://schemas.microsoft.com/office/drawing/2014/main" id="{77ADA2A2-B019-3E85-7EB4-24AC52AC21F0}"/>
              </a:ext>
            </a:extLst>
          </p:cNvPr>
          <p:cNvSpPr>
            <a:spLocks noGrp="1"/>
          </p:cNvSpPr>
          <p:nvPr>
            <p:ph type="body" sz="quarter" idx="16" hasCustomPrompt="1"/>
          </p:nvPr>
        </p:nvSpPr>
        <p:spPr>
          <a:xfrm>
            <a:off x="7678350" y="1685826"/>
            <a:ext cx="4416668" cy="492109"/>
          </a:xfrm>
          <a:prstGeom prst="rect">
            <a:avLst/>
          </a:prstGeom>
        </p:spPr>
        <p:txBody>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Title 1">
            <a:extLst>
              <a:ext uri="{FF2B5EF4-FFF2-40B4-BE49-F238E27FC236}">
                <a16:creationId xmlns:a16="http://schemas.microsoft.com/office/drawing/2014/main" id="{FBCE2CF7-1553-356D-C0BE-FEE5FC33778B}"/>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31638293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9D031-043D-4150-8D51-38680CAB1C7B}"/>
              </a:ext>
            </a:extLst>
          </p:cNvPr>
          <p:cNvSpPr>
            <a:spLocks noGrp="1"/>
          </p:cNvSpPr>
          <p:nvPr>
            <p:ph type="title" hasCustomPrompt="1"/>
          </p:nvPr>
        </p:nvSpPr>
        <p:spPr>
          <a:xfrm>
            <a:off x="641436" y="1061440"/>
            <a:ext cx="10822684" cy="430887"/>
          </a:xfrm>
          <a:prstGeom prst="rect">
            <a:avLst/>
          </a:prstGeom>
        </p:spPr>
        <p:txBody>
          <a:bodyPr wrap="square">
            <a:spAutoFit/>
          </a:bodyPr>
          <a:lstStyle>
            <a:lvl1pPr algn="ctr">
              <a:defRPr/>
            </a:lvl1pPr>
          </a:lstStyle>
          <a:p>
            <a:r>
              <a:rPr lang="en-US"/>
              <a:t>Click To Edit Custom Slide</a:t>
            </a:r>
            <a:endParaRPr lang="en-GB"/>
          </a:p>
        </p:txBody>
      </p:sp>
      <p:sp>
        <p:nvSpPr>
          <p:cNvPr id="4" name="Subtitle 2">
            <a:extLst>
              <a:ext uri="{FF2B5EF4-FFF2-40B4-BE49-F238E27FC236}">
                <a16:creationId xmlns:a16="http://schemas.microsoft.com/office/drawing/2014/main" id="{BC6647BB-83A6-68CE-A0DA-BA6CBD6AE757}"/>
              </a:ext>
            </a:extLst>
          </p:cNvPr>
          <p:cNvSpPr>
            <a:spLocks noGrp="1"/>
          </p:cNvSpPr>
          <p:nvPr>
            <p:ph type="subTitle" idx="1" hasCustomPrompt="1"/>
          </p:nvPr>
        </p:nvSpPr>
        <p:spPr>
          <a:xfrm>
            <a:off x="641435" y="2112087"/>
            <a:ext cx="10822684" cy="2361671"/>
          </a:xfrm>
          <a:prstGeom prst="rect">
            <a:avLst/>
          </a:prstGeom>
        </p:spPr>
        <p:txBody>
          <a:bodyPr/>
          <a:lstStyle>
            <a:lvl1pPr marL="7521" marR="361381" indent="-189904" algn="ctr">
              <a:lnSpc>
                <a:spcPct val="165300"/>
              </a:lnSpc>
              <a:spcBef>
                <a:spcPts val="56"/>
              </a:spcBef>
              <a:buNone/>
              <a:defRPr sz="2000" b="0" i="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a:t>Lorem ipsum dolor sit </a:t>
            </a:r>
            <a:r>
              <a:rPr lang="en-US" sz="2400" err="1"/>
              <a:t>amet</a:t>
            </a:r>
            <a:r>
              <a:rPr lang="en-US" sz="2400"/>
              <a:t>, </a:t>
            </a:r>
            <a:r>
              <a:rPr lang="en-US" sz="2400" err="1"/>
              <a:t>consectetuer</a:t>
            </a:r>
            <a:r>
              <a:rPr lang="en-US" sz="2400"/>
              <a:t> </a:t>
            </a:r>
            <a:r>
              <a:rPr lang="en-US" sz="2400" err="1"/>
              <a:t>adipiscing</a:t>
            </a:r>
            <a:r>
              <a:rPr lang="en-US" sz="2400"/>
              <a:t> </a:t>
            </a:r>
            <a:r>
              <a:rPr lang="en-US" sz="2400" err="1"/>
              <a:t>elit</a:t>
            </a:r>
            <a:r>
              <a:rPr lang="en-US" sz="2400"/>
              <a:t>, sed diam </a:t>
            </a:r>
            <a:r>
              <a:rPr lang="en-US" sz="2400" err="1"/>
              <a:t>nonummy</a:t>
            </a:r>
            <a:r>
              <a:rPr lang="en-US" sz="2400"/>
              <a:t> </a:t>
            </a:r>
            <a:r>
              <a:rPr lang="en-US" sz="2400" err="1"/>
              <a:t>nibh</a:t>
            </a:r>
            <a:r>
              <a:rPr lang="en-US" sz="2400"/>
              <a:t> </a:t>
            </a:r>
            <a:r>
              <a:rPr lang="en-US" sz="2400" err="1"/>
              <a:t>euismod</a:t>
            </a:r>
            <a:r>
              <a:rPr lang="en-US" sz="2400"/>
              <a:t> </a:t>
            </a:r>
            <a:r>
              <a:rPr lang="en-US" sz="2400" err="1"/>
              <a:t>tincidunt</a:t>
            </a:r>
            <a:r>
              <a:rPr lang="en-US" sz="2400"/>
              <a:t> </a:t>
            </a:r>
            <a:r>
              <a:rPr lang="en-US" sz="2400" err="1"/>
              <a:t>ut</a:t>
            </a:r>
            <a:r>
              <a:rPr lang="en-US" sz="2400"/>
              <a:t> </a:t>
            </a:r>
            <a:r>
              <a:rPr lang="en-US" sz="2400" err="1"/>
              <a:t>laoreet</a:t>
            </a:r>
            <a:r>
              <a:rPr lang="en-US" sz="2400"/>
              <a:t> dolore magna </a:t>
            </a:r>
            <a:r>
              <a:rPr lang="en-US" sz="2400" err="1"/>
              <a:t>aliquam</a:t>
            </a:r>
            <a:r>
              <a:rPr lang="en-US" sz="2400"/>
              <a:t> </a:t>
            </a:r>
            <a:r>
              <a:rPr lang="en-US" sz="2400" err="1"/>
              <a:t>erat</a:t>
            </a:r>
            <a:r>
              <a:rPr lang="en-US" sz="2400"/>
              <a:t> </a:t>
            </a:r>
            <a:r>
              <a:rPr lang="en-US" sz="2400" err="1"/>
              <a:t>volutpat</a:t>
            </a:r>
            <a:r>
              <a:rPr lang="en-US" sz="2400"/>
              <a:t>. Ut </a:t>
            </a:r>
            <a:r>
              <a:rPr lang="en-US" sz="2400" err="1"/>
              <a:t>wisi</a:t>
            </a:r>
            <a:r>
              <a:rPr lang="en-US" sz="2400"/>
              <a:t> </a:t>
            </a:r>
            <a:r>
              <a:rPr lang="en-US" sz="2400" err="1"/>
              <a:t>enim</a:t>
            </a:r>
            <a:r>
              <a:rPr lang="en-US" sz="2400"/>
              <a:t> ad minim </a:t>
            </a:r>
            <a:r>
              <a:rPr lang="en-US" sz="2400" err="1"/>
              <a:t>veniam</a:t>
            </a:r>
            <a:r>
              <a:rPr lang="en-US" sz="2400"/>
              <a:t>, </a:t>
            </a:r>
            <a:r>
              <a:rPr lang="en-US" sz="2400" err="1"/>
              <a:t>quis</a:t>
            </a:r>
            <a:r>
              <a:rPr lang="en-US" sz="2400"/>
              <a:t> </a:t>
            </a:r>
            <a:r>
              <a:rPr lang="en-US" sz="2400" err="1"/>
              <a:t>nostrud</a:t>
            </a:r>
            <a:r>
              <a:rPr lang="en-US" sz="2400"/>
              <a:t> </a:t>
            </a:r>
            <a:r>
              <a:rPr lang="en-US" sz="2400" err="1"/>
              <a:t>exerci</a:t>
            </a:r>
            <a:r>
              <a:rPr lang="en-US" sz="2400"/>
              <a:t> </a:t>
            </a:r>
            <a:r>
              <a:rPr lang="en-US" sz="2400" err="1"/>
              <a:t>tation</a:t>
            </a:r>
            <a:r>
              <a:rPr lang="en-US" sz="2400"/>
              <a:t> </a:t>
            </a:r>
            <a:r>
              <a:rPr lang="en-US" sz="2400" err="1"/>
              <a:t>ullamcorper</a:t>
            </a:r>
            <a:r>
              <a:rPr lang="en-US" sz="2400"/>
              <a:t> </a:t>
            </a:r>
            <a:r>
              <a:rPr lang="en-US" sz="2400" err="1"/>
              <a:t>suscipit</a:t>
            </a:r>
            <a:r>
              <a:rPr lang="en-US" sz="2400"/>
              <a:t> </a:t>
            </a:r>
            <a:r>
              <a:rPr lang="en-US" sz="2400" err="1"/>
              <a:t>lobortis</a:t>
            </a:r>
            <a:r>
              <a:rPr lang="en-US" sz="2400"/>
              <a:t> </a:t>
            </a:r>
            <a:r>
              <a:rPr lang="en-US" sz="2400" err="1"/>
              <a:t>nisl</a:t>
            </a:r>
            <a:r>
              <a:rPr lang="en-US" sz="2400"/>
              <a:t> </a:t>
            </a:r>
            <a:r>
              <a:rPr lang="en-US" sz="2400" err="1"/>
              <a:t>ut</a:t>
            </a:r>
            <a:r>
              <a:rPr lang="en-US" sz="2400"/>
              <a:t> </a:t>
            </a:r>
            <a:r>
              <a:rPr lang="en-US" sz="2400" err="1"/>
              <a:t>aliquip</a:t>
            </a:r>
            <a:r>
              <a:rPr lang="en-US" sz="2400"/>
              <a:t> ex </a:t>
            </a:r>
            <a:r>
              <a:rPr lang="en-US" sz="2400" err="1"/>
              <a:t>ea</a:t>
            </a:r>
            <a:r>
              <a:rPr lang="en-US" sz="2400"/>
              <a:t> </a:t>
            </a:r>
            <a:r>
              <a:rPr lang="en-US" sz="2400" err="1"/>
              <a:t>commodo</a:t>
            </a:r>
            <a:r>
              <a:rPr lang="en-US" sz="2400"/>
              <a:t> </a:t>
            </a:r>
            <a:r>
              <a:rPr lang="en-US" sz="2400" err="1"/>
              <a:t>consequat</a:t>
            </a:r>
            <a:r>
              <a:rPr lang="en-US" sz="2400"/>
              <a:t>.</a:t>
            </a:r>
          </a:p>
        </p:txBody>
      </p:sp>
      <p:sp>
        <p:nvSpPr>
          <p:cNvPr id="5" name="Text Placeholder 7">
            <a:extLst>
              <a:ext uri="{FF2B5EF4-FFF2-40B4-BE49-F238E27FC236}">
                <a16:creationId xmlns:a16="http://schemas.microsoft.com/office/drawing/2014/main" id="{CBA122D4-C660-4B51-E621-0749C8299F41}"/>
              </a:ext>
            </a:extLst>
          </p:cNvPr>
          <p:cNvSpPr>
            <a:spLocks noGrp="1"/>
          </p:cNvSpPr>
          <p:nvPr>
            <p:ph type="body" sz="quarter" idx="11" hasCustomPrompt="1"/>
          </p:nvPr>
        </p:nvSpPr>
        <p:spPr>
          <a:xfrm>
            <a:off x="4996657" y="4689172"/>
            <a:ext cx="1763624" cy="238527"/>
          </a:xfrm>
          <a:prstGeom prst="rect">
            <a:avLst/>
          </a:prstGeom>
          <a:solidFill>
            <a:schemeClr val="bg1"/>
          </a:solidFill>
        </p:spPr>
        <p:txBody>
          <a:bodyPr wrap="none">
            <a:spAutoFit/>
          </a:bodyPr>
          <a:lstStyle>
            <a:lvl1pPr>
              <a:defRPr sz="900" b="0" i="1">
                <a:solidFill>
                  <a:srgbClr val="66594C"/>
                </a:solidFill>
                <a:latin typeface="Apex New Medium Italic" panose="02010600040501010103" pitchFamily="2" charset="77"/>
                <a:ea typeface="Apex New Medium Italic" panose="02010600040501010103" pitchFamily="2" charset="77"/>
              </a:defRPr>
            </a:lvl1pPr>
          </a:lstStyle>
          <a:p>
            <a:pPr lvl="0"/>
            <a:r>
              <a:rPr lang="en-GB"/>
              <a:t>Click to edit master text styles.  </a:t>
            </a:r>
          </a:p>
        </p:txBody>
      </p:sp>
    </p:spTree>
    <p:extLst>
      <p:ext uri="{BB962C8B-B14F-4D97-AF65-F5344CB8AC3E}">
        <p14:creationId xmlns:p14="http://schemas.microsoft.com/office/powerpoint/2010/main" val="13052392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4E62448-174A-A466-FFFC-726AD162454F}"/>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
        <p:nvSpPr>
          <p:cNvPr id="10" name="Text Placeholder 13">
            <a:extLst>
              <a:ext uri="{FF2B5EF4-FFF2-40B4-BE49-F238E27FC236}">
                <a16:creationId xmlns:a16="http://schemas.microsoft.com/office/drawing/2014/main" id="{7820E3CC-DF6C-09AC-D76A-4F15CB3254AD}"/>
              </a:ext>
            </a:extLst>
          </p:cNvPr>
          <p:cNvSpPr>
            <a:spLocks noGrp="1"/>
          </p:cNvSpPr>
          <p:nvPr>
            <p:ph type="body" sz="quarter" idx="16" hasCustomPrompt="1"/>
          </p:nvPr>
        </p:nvSpPr>
        <p:spPr>
          <a:xfrm>
            <a:off x="283475" y="831283"/>
            <a:ext cx="5889053" cy="410136"/>
          </a:xfrm>
          <a:prstGeom prst="rect">
            <a:avLst/>
          </a:prstGeom>
        </p:spPr>
        <p:txBody>
          <a:bodyPr/>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Tree>
    <p:extLst>
      <p:ext uri="{BB962C8B-B14F-4D97-AF65-F5344CB8AC3E}">
        <p14:creationId xmlns:p14="http://schemas.microsoft.com/office/powerpoint/2010/main" val="31971042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83867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037CE3-375D-2BB2-1C58-73F4A24152BA}"/>
              </a:ext>
            </a:extLst>
          </p:cNvPr>
          <p:cNvSpPr/>
          <p:nvPr userDrawn="1"/>
        </p:nvSpPr>
        <p:spPr>
          <a:xfrm>
            <a:off x="1" y="0"/>
            <a:ext cx="12192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2" name="Freeform 1">
            <a:extLst>
              <a:ext uri="{FF2B5EF4-FFF2-40B4-BE49-F238E27FC236}">
                <a16:creationId xmlns:a16="http://schemas.microsoft.com/office/drawing/2014/main" id="{9356F0B1-A2E8-1558-F23B-6FD74C52E4B8}"/>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4" name="Rectangle 3">
            <a:extLst>
              <a:ext uri="{FF2B5EF4-FFF2-40B4-BE49-F238E27FC236}">
                <a16:creationId xmlns:a16="http://schemas.microsoft.com/office/drawing/2014/main" id="{F1325288-7D19-894A-52D8-9A820BF0B847}"/>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Tree>
    <p:extLst>
      <p:ext uri="{BB962C8B-B14F-4D97-AF65-F5344CB8AC3E}">
        <p14:creationId xmlns:p14="http://schemas.microsoft.com/office/powerpoint/2010/main" val="2958172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037CE3-375D-2BB2-1C58-73F4A24152BA}"/>
              </a:ext>
            </a:extLst>
          </p:cNvPr>
          <p:cNvSpPr/>
          <p:nvPr userDrawn="1"/>
        </p:nvSpPr>
        <p:spPr>
          <a:xfrm>
            <a:off x="0" y="0"/>
            <a:ext cx="12192000" cy="603754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Tree>
    <p:extLst>
      <p:ext uri="{BB962C8B-B14F-4D97-AF65-F5344CB8AC3E}">
        <p14:creationId xmlns:p14="http://schemas.microsoft.com/office/powerpoint/2010/main" val="3398734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pic>
        <p:nvPicPr>
          <p:cNvPr id="3" name="Picture Placeholder 433" descr="A desk with technical drawings, pencil and tools">
            <a:extLst>
              <a:ext uri="{FF2B5EF4-FFF2-40B4-BE49-F238E27FC236}">
                <a16:creationId xmlns:a16="http://schemas.microsoft.com/office/drawing/2014/main" id="{34BADCB9-88FF-853F-7CB9-967EA4291DB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293536"/>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3065186"/>
            <a:ext cx="2735044" cy="788724"/>
          </a:xfrm>
          <a:prstGeom prst="rect">
            <a:avLst/>
          </a:prstGeom>
        </p:spPr>
        <p:txBody>
          <a:bodyPr wrap="none" tIns="144000">
            <a:spAutoFit/>
          </a:bodyPr>
          <a:lstStyle>
            <a:lvl1pPr algn="r">
              <a:defRPr sz="1800" b="0" i="0">
                <a:solidFill>
                  <a:schemeClr val="tx1">
                    <a:lumMod val="50000"/>
                    <a:lumOff val="50000"/>
                  </a:schemeClr>
                </a:solidFill>
                <a:latin typeface="Apex New Book" panose="02010600040501010103" pitchFamily="2" charset="77"/>
                <a:ea typeface="Apex New Book"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3592434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647456" y="1783669"/>
            <a:ext cx="4581382" cy="430887"/>
          </a:xfrm>
          <a:prstGeom prst="rect">
            <a:avLst/>
          </a:prstGeom>
        </p:spPr>
        <p:txBody>
          <a:bodyPr wrap="none" anchor="t">
            <a:spAutoFit/>
          </a:bodyPr>
          <a:lstStyle>
            <a:lvl1pPr>
              <a:defRPr>
                <a:solidFill>
                  <a:schemeClr val="tx1"/>
                </a:solidFill>
              </a:defRPr>
            </a:lvl1pPr>
          </a:lstStyle>
          <a:p>
            <a:r>
              <a:rPr lang="en-GB"/>
              <a:t>Click to edit Master title style</a:t>
            </a:r>
            <a:endParaRPr lang="en-US"/>
          </a:p>
        </p:txBody>
      </p:sp>
      <p:sp>
        <p:nvSpPr>
          <p:cNvPr id="64" name="object 28">
            <a:extLst>
              <a:ext uri="{FF2B5EF4-FFF2-40B4-BE49-F238E27FC236}">
                <a16:creationId xmlns:a16="http://schemas.microsoft.com/office/drawing/2014/main" id="{B1EBB989-00E3-D6D3-BA22-415DE9325BC0}"/>
              </a:ext>
            </a:extLst>
          </p:cNvPr>
          <p:cNvSpPr/>
          <p:nvPr userDrawn="1"/>
        </p:nvSpPr>
        <p:spPr>
          <a:xfrm>
            <a:off x="10366157" y="638781"/>
            <a:ext cx="370938" cy="2141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
                </a:lnTo>
                <a:lnTo>
                  <a:pt x="7201" y="21600"/>
                </a:lnTo>
                <a:lnTo>
                  <a:pt x="14400" y="21600"/>
                </a:lnTo>
                <a:lnTo>
                  <a:pt x="21600" y="0"/>
                </a:lnTo>
                <a:close/>
              </a:path>
            </a:pathLst>
          </a:custGeom>
          <a:solidFill>
            <a:srgbClr val="85BD3E"/>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65" name="object 29">
            <a:extLst>
              <a:ext uri="{FF2B5EF4-FFF2-40B4-BE49-F238E27FC236}">
                <a16:creationId xmlns:a16="http://schemas.microsoft.com/office/drawing/2014/main" id="{98EDCB58-2F4E-3B5A-F44A-1C6DA9DAE850}"/>
              </a:ext>
            </a:extLst>
          </p:cNvPr>
          <p:cNvSpPr/>
          <p:nvPr userDrawn="1"/>
        </p:nvSpPr>
        <p:spPr>
          <a:xfrm>
            <a:off x="10595698" y="638779"/>
            <a:ext cx="706747" cy="611880"/>
          </a:xfrm>
          <a:custGeom>
            <a:avLst/>
            <a:gdLst/>
            <a:ahLst/>
            <a:cxnLst>
              <a:cxn ang="0">
                <a:pos x="wd2" y="hd2"/>
              </a:cxn>
              <a:cxn ang="5400000">
                <a:pos x="wd2" y="hd2"/>
              </a:cxn>
              <a:cxn ang="10800000">
                <a:pos x="wd2" y="hd2"/>
              </a:cxn>
              <a:cxn ang="16200000">
                <a:pos x="wd2" y="hd2"/>
              </a:cxn>
            </a:cxnLst>
            <a:rect l="0" t="0" r="r" b="b"/>
            <a:pathLst>
              <a:path w="21600" h="21600" extrusionOk="0">
                <a:moveTo>
                  <a:pt x="17818" y="0"/>
                </a:moveTo>
                <a:lnTo>
                  <a:pt x="7021" y="1"/>
                </a:lnTo>
                <a:lnTo>
                  <a:pt x="0" y="14036"/>
                </a:lnTo>
                <a:lnTo>
                  <a:pt x="3782" y="21600"/>
                </a:lnTo>
                <a:lnTo>
                  <a:pt x="10800" y="7560"/>
                </a:lnTo>
                <a:lnTo>
                  <a:pt x="21600" y="7560"/>
                </a:lnTo>
                <a:lnTo>
                  <a:pt x="1781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grpSp>
        <p:nvGrpSpPr>
          <p:cNvPr id="66" name="object 30">
            <a:extLst>
              <a:ext uri="{FF2B5EF4-FFF2-40B4-BE49-F238E27FC236}">
                <a16:creationId xmlns:a16="http://schemas.microsoft.com/office/drawing/2014/main" id="{A926D28C-6151-8A1C-771F-5FB40DA522E1}"/>
              </a:ext>
            </a:extLst>
          </p:cNvPr>
          <p:cNvGrpSpPr/>
          <p:nvPr userDrawn="1"/>
        </p:nvGrpSpPr>
        <p:grpSpPr>
          <a:xfrm>
            <a:off x="10674915" y="302263"/>
            <a:ext cx="1085947" cy="122368"/>
            <a:chOff x="-1" y="-1"/>
            <a:chExt cx="1085945" cy="122366"/>
          </a:xfrm>
        </p:grpSpPr>
        <p:sp>
          <p:nvSpPr>
            <p:cNvPr id="67" name="Shape">
              <a:extLst>
                <a:ext uri="{FF2B5EF4-FFF2-40B4-BE49-F238E27FC236}">
                  <a16:creationId xmlns:a16="http://schemas.microsoft.com/office/drawing/2014/main" id="{544896C9-285D-6014-B1BE-7DF9F12928BB}"/>
                </a:ext>
              </a:extLst>
            </p:cNvPr>
            <p:cNvSpPr/>
            <p:nvPr/>
          </p:nvSpPr>
          <p:spPr>
            <a:xfrm>
              <a:off x="126364" y="0"/>
              <a:ext cx="106113" cy="122366"/>
            </a:xfrm>
            <a:custGeom>
              <a:avLst/>
              <a:gdLst/>
              <a:ahLst/>
              <a:cxnLst>
                <a:cxn ang="0">
                  <a:pos x="wd2" y="hd2"/>
                </a:cxn>
                <a:cxn ang="5400000">
                  <a:pos x="wd2" y="hd2"/>
                </a:cxn>
                <a:cxn ang="10800000">
                  <a:pos x="wd2" y="hd2"/>
                </a:cxn>
                <a:cxn ang="16200000">
                  <a:pos x="wd2" y="hd2"/>
                </a:cxn>
              </a:cxnLst>
              <a:rect l="0" t="0" r="r" b="b"/>
              <a:pathLst>
                <a:path w="21600" h="21600" extrusionOk="0">
                  <a:moveTo>
                    <a:pt x="14785" y="0"/>
                  </a:moveTo>
                  <a:lnTo>
                    <a:pt x="0" y="0"/>
                  </a:lnTo>
                  <a:lnTo>
                    <a:pt x="0" y="21600"/>
                  </a:lnTo>
                  <a:lnTo>
                    <a:pt x="6229" y="21600"/>
                  </a:lnTo>
                  <a:lnTo>
                    <a:pt x="6229" y="13166"/>
                  </a:lnTo>
                  <a:lnTo>
                    <a:pt x="19299" y="13166"/>
                  </a:lnTo>
                  <a:lnTo>
                    <a:pt x="18631" y="12161"/>
                  </a:lnTo>
                  <a:lnTo>
                    <a:pt x="19931" y="11209"/>
                  </a:lnTo>
                  <a:lnTo>
                    <a:pt x="20931" y="10011"/>
                  </a:lnTo>
                  <a:lnTo>
                    <a:pt x="21573" y="8618"/>
                  </a:lnTo>
                  <a:lnTo>
                    <a:pt x="21600" y="8438"/>
                  </a:lnTo>
                  <a:lnTo>
                    <a:pt x="6229" y="8438"/>
                  </a:lnTo>
                  <a:lnTo>
                    <a:pt x="6229" y="4726"/>
                  </a:lnTo>
                  <a:lnTo>
                    <a:pt x="21473" y="4726"/>
                  </a:lnTo>
                  <a:lnTo>
                    <a:pt x="21240" y="3716"/>
                  </a:lnTo>
                  <a:lnTo>
                    <a:pt x="19741" y="1782"/>
                  </a:lnTo>
                  <a:lnTo>
                    <a:pt x="17515" y="478"/>
                  </a:lnTo>
                  <a:lnTo>
                    <a:pt x="14785"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68" name="Shape">
              <a:extLst>
                <a:ext uri="{FF2B5EF4-FFF2-40B4-BE49-F238E27FC236}">
                  <a16:creationId xmlns:a16="http://schemas.microsoft.com/office/drawing/2014/main" id="{C8302F9B-EB15-48F7-EEEB-59A1F87F6CF0}"/>
                </a:ext>
              </a:extLst>
            </p:cNvPr>
            <p:cNvSpPr/>
            <p:nvPr/>
          </p:nvSpPr>
          <p:spPr>
            <a:xfrm>
              <a:off x="190118" y="74581"/>
              <a:ext cx="58626" cy="47785"/>
            </a:xfrm>
            <a:custGeom>
              <a:avLst/>
              <a:gdLst/>
              <a:ahLst/>
              <a:cxnLst>
                <a:cxn ang="0">
                  <a:pos x="wd2" y="hd2"/>
                </a:cxn>
                <a:cxn ang="5400000">
                  <a:pos x="wd2" y="hd2"/>
                </a:cxn>
                <a:cxn ang="10800000">
                  <a:pos x="wd2" y="hd2"/>
                </a:cxn>
                <a:cxn ang="16200000">
                  <a:pos x="wd2" y="hd2"/>
                </a:cxn>
              </a:cxnLst>
              <a:rect l="0" t="0" r="r" b="b"/>
              <a:pathLst>
                <a:path w="21600" h="21600" extrusionOk="0">
                  <a:moveTo>
                    <a:pt x="11441" y="0"/>
                  </a:moveTo>
                  <a:lnTo>
                    <a:pt x="0" y="0"/>
                  </a:lnTo>
                  <a:lnTo>
                    <a:pt x="10166" y="21600"/>
                  </a:lnTo>
                  <a:lnTo>
                    <a:pt x="21600" y="21600"/>
                  </a:lnTo>
                  <a:lnTo>
                    <a:pt x="1144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69" name="Shape">
              <a:extLst>
                <a:ext uri="{FF2B5EF4-FFF2-40B4-BE49-F238E27FC236}">
                  <a16:creationId xmlns:a16="http://schemas.microsoft.com/office/drawing/2014/main" id="{C7505F4A-52A4-A731-2579-D481529E950E}"/>
                </a:ext>
              </a:extLst>
            </p:cNvPr>
            <p:cNvSpPr/>
            <p:nvPr/>
          </p:nvSpPr>
          <p:spPr>
            <a:xfrm>
              <a:off x="248741" y="0"/>
              <a:ext cx="141120" cy="122366"/>
            </a:xfrm>
            <a:custGeom>
              <a:avLst/>
              <a:gdLst/>
              <a:ahLst/>
              <a:cxnLst>
                <a:cxn ang="0">
                  <a:pos x="wd2" y="hd2"/>
                </a:cxn>
                <a:cxn ang="5400000">
                  <a:pos x="wd2" y="hd2"/>
                </a:cxn>
                <a:cxn ang="10800000">
                  <a:pos x="wd2" y="hd2"/>
                </a:cxn>
                <a:cxn ang="16200000">
                  <a:pos x="wd2" y="hd2"/>
                </a:cxn>
              </a:cxnLst>
              <a:rect l="0" t="0" r="r" b="b"/>
              <a:pathLst>
                <a:path w="21600" h="21600" extrusionOk="0">
                  <a:moveTo>
                    <a:pt x="14478" y="0"/>
                  </a:moveTo>
                  <a:lnTo>
                    <a:pt x="9494" y="0"/>
                  </a:lnTo>
                  <a:lnTo>
                    <a:pt x="0" y="21600"/>
                  </a:lnTo>
                  <a:lnTo>
                    <a:pt x="4983" y="21600"/>
                  </a:lnTo>
                  <a:lnTo>
                    <a:pt x="7355" y="16201"/>
                  </a:lnTo>
                  <a:lnTo>
                    <a:pt x="21600" y="16201"/>
                  </a:lnTo>
                  <a:lnTo>
                    <a:pt x="19522" y="11473"/>
                  </a:lnTo>
                  <a:lnTo>
                    <a:pt x="9433" y="11473"/>
                  </a:lnTo>
                  <a:lnTo>
                    <a:pt x="11985" y="5662"/>
                  </a:lnTo>
                  <a:lnTo>
                    <a:pt x="16967" y="5662"/>
                  </a:lnTo>
                  <a:lnTo>
                    <a:pt x="1447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0" name="Shape">
              <a:extLst>
                <a:ext uri="{FF2B5EF4-FFF2-40B4-BE49-F238E27FC236}">
                  <a16:creationId xmlns:a16="http://schemas.microsoft.com/office/drawing/2014/main" id="{8724BFE6-8E91-2C9F-65FD-21D7C62327AB}"/>
                </a:ext>
              </a:extLst>
            </p:cNvPr>
            <p:cNvSpPr/>
            <p:nvPr/>
          </p:nvSpPr>
          <p:spPr>
            <a:xfrm>
              <a:off x="357308" y="91776"/>
              <a:ext cx="48059" cy="30590"/>
            </a:xfrm>
            <a:custGeom>
              <a:avLst/>
              <a:gdLst/>
              <a:ahLst/>
              <a:cxnLst>
                <a:cxn ang="0">
                  <a:pos x="wd2" y="hd2"/>
                </a:cxn>
                <a:cxn ang="5400000">
                  <a:pos x="wd2" y="hd2"/>
                </a:cxn>
                <a:cxn ang="10800000">
                  <a:pos x="wd2" y="hd2"/>
                </a:cxn>
                <a:cxn ang="16200000">
                  <a:pos x="wd2" y="hd2"/>
                </a:cxn>
              </a:cxnLst>
              <a:rect l="0" t="0" r="r" b="b"/>
              <a:pathLst>
                <a:path w="21600" h="21600" extrusionOk="0">
                  <a:moveTo>
                    <a:pt x="14631" y="0"/>
                  </a:moveTo>
                  <a:lnTo>
                    <a:pt x="0" y="0"/>
                  </a:lnTo>
                  <a:lnTo>
                    <a:pt x="6970" y="21600"/>
                  </a:lnTo>
                  <a:lnTo>
                    <a:pt x="21600" y="21600"/>
                  </a:lnTo>
                  <a:lnTo>
                    <a:pt x="1463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1" name="Shape">
              <a:extLst>
                <a:ext uri="{FF2B5EF4-FFF2-40B4-BE49-F238E27FC236}">
                  <a16:creationId xmlns:a16="http://schemas.microsoft.com/office/drawing/2014/main" id="{E32021AA-A157-65E2-8856-507ECCA20002}"/>
                </a:ext>
              </a:extLst>
            </p:cNvPr>
            <p:cNvSpPr/>
            <p:nvPr/>
          </p:nvSpPr>
          <p:spPr>
            <a:xfrm>
              <a:off x="199408" y="26769"/>
              <a:ext cx="34052" cy="21032"/>
            </a:xfrm>
            <a:custGeom>
              <a:avLst/>
              <a:gdLst/>
              <a:ahLst/>
              <a:cxnLst>
                <a:cxn ang="0">
                  <a:pos x="wd2" y="hd2"/>
                </a:cxn>
                <a:cxn ang="5400000">
                  <a:pos x="wd2" y="hd2"/>
                </a:cxn>
                <a:cxn ang="10800000">
                  <a:pos x="wd2" y="hd2"/>
                </a:cxn>
                <a:cxn ang="16200000">
                  <a:pos x="wd2" y="hd2"/>
                </a:cxn>
              </a:cxnLst>
              <a:rect l="0" t="0" r="r" b="b"/>
              <a:pathLst>
                <a:path w="21600" h="21600" extrusionOk="0">
                  <a:moveTo>
                    <a:pt x="20582" y="0"/>
                  </a:moveTo>
                  <a:lnTo>
                    <a:pt x="0" y="0"/>
                  </a:lnTo>
                  <a:lnTo>
                    <a:pt x="2183" y="3554"/>
                  </a:lnTo>
                  <a:lnTo>
                    <a:pt x="2232" y="18065"/>
                  </a:lnTo>
                  <a:lnTo>
                    <a:pt x="36" y="21600"/>
                  </a:lnTo>
                  <a:lnTo>
                    <a:pt x="20976" y="21600"/>
                  </a:lnTo>
                  <a:lnTo>
                    <a:pt x="21600" y="13689"/>
                  </a:lnTo>
                  <a:lnTo>
                    <a:pt x="21563" y="7911"/>
                  </a:lnTo>
                  <a:lnTo>
                    <a:pt x="20582"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2" name="Shape">
              <a:extLst>
                <a:ext uri="{FF2B5EF4-FFF2-40B4-BE49-F238E27FC236}">
                  <a16:creationId xmlns:a16="http://schemas.microsoft.com/office/drawing/2014/main" id="{F24C6A28-92A7-3887-0C6D-CCEEEE7787B1}"/>
                </a:ext>
              </a:extLst>
            </p:cNvPr>
            <p:cNvSpPr/>
            <p:nvPr/>
          </p:nvSpPr>
          <p:spPr>
            <a:xfrm>
              <a:off x="860477" y="0"/>
              <a:ext cx="99420" cy="1223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16872"/>
                  </a:lnTo>
                  <a:lnTo>
                    <a:pt x="6642" y="16872"/>
                  </a:lnTo>
                  <a:lnTo>
                    <a:pt x="6642" y="13163"/>
                  </a:lnTo>
                  <a:lnTo>
                    <a:pt x="20774" y="13163"/>
                  </a:lnTo>
                  <a:lnTo>
                    <a:pt x="20774" y="8435"/>
                  </a:lnTo>
                  <a:lnTo>
                    <a:pt x="6642" y="8435"/>
                  </a:lnTo>
                  <a:lnTo>
                    <a:pt x="6642" y="4724"/>
                  </a:lnTo>
                  <a:lnTo>
                    <a:pt x="21600" y="4724"/>
                  </a:lnTo>
                  <a:lnTo>
                    <a:pt x="2160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3" name="Shape">
              <a:extLst>
                <a:ext uri="{FF2B5EF4-FFF2-40B4-BE49-F238E27FC236}">
                  <a16:creationId xmlns:a16="http://schemas.microsoft.com/office/drawing/2014/main" id="{EF640FF7-233E-D92A-232E-3A552A56ADF8}"/>
                </a:ext>
              </a:extLst>
            </p:cNvPr>
            <p:cNvSpPr/>
            <p:nvPr/>
          </p:nvSpPr>
          <p:spPr>
            <a:xfrm>
              <a:off x="565996" y="91280"/>
              <a:ext cx="112964" cy="30852"/>
            </a:xfrm>
            <a:custGeom>
              <a:avLst/>
              <a:gdLst/>
              <a:ahLst/>
              <a:cxnLst>
                <a:cxn ang="0">
                  <a:pos x="wd2" y="hd2"/>
                </a:cxn>
                <a:cxn ang="5400000">
                  <a:pos x="wd2" y="hd2"/>
                </a:cxn>
                <a:cxn ang="10800000">
                  <a:pos x="wd2" y="hd2"/>
                </a:cxn>
                <a:cxn ang="16200000">
                  <a:pos x="wd2" y="hd2"/>
                </a:cxn>
              </a:cxnLst>
              <a:rect l="0" t="0" r="r" b="b"/>
              <a:pathLst>
                <a:path w="21600" h="21600" extrusionOk="0">
                  <a:moveTo>
                    <a:pt x="2567" y="0"/>
                  </a:moveTo>
                  <a:lnTo>
                    <a:pt x="0" y="16251"/>
                  </a:lnTo>
                  <a:lnTo>
                    <a:pt x="1542" y="18512"/>
                  </a:lnTo>
                  <a:lnTo>
                    <a:pt x="3155" y="20188"/>
                  </a:lnTo>
                  <a:lnTo>
                    <a:pt x="4833" y="21232"/>
                  </a:lnTo>
                  <a:lnTo>
                    <a:pt x="6569" y="21600"/>
                  </a:lnTo>
                  <a:lnTo>
                    <a:pt x="15330" y="21591"/>
                  </a:lnTo>
                  <a:lnTo>
                    <a:pt x="17889" y="19698"/>
                  </a:lnTo>
                  <a:lnTo>
                    <a:pt x="19976" y="14534"/>
                  </a:lnTo>
                  <a:lnTo>
                    <a:pt x="21381" y="6876"/>
                  </a:lnTo>
                  <a:lnTo>
                    <a:pt x="21600" y="2890"/>
                  </a:lnTo>
                  <a:lnTo>
                    <a:pt x="6569" y="2890"/>
                  </a:lnTo>
                  <a:lnTo>
                    <a:pt x="5519" y="2695"/>
                  </a:lnTo>
                  <a:lnTo>
                    <a:pt x="4498" y="2135"/>
                  </a:lnTo>
                  <a:lnTo>
                    <a:pt x="3512" y="1231"/>
                  </a:lnTo>
                  <a:lnTo>
                    <a:pt x="2567"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4" name="Shape">
              <a:extLst>
                <a:ext uri="{FF2B5EF4-FFF2-40B4-BE49-F238E27FC236}">
                  <a16:creationId xmlns:a16="http://schemas.microsoft.com/office/drawing/2014/main" id="{31820EBD-881A-577A-538C-9CFFBC6E2BEF}"/>
                </a:ext>
              </a:extLst>
            </p:cNvPr>
            <p:cNvSpPr/>
            <p:nvPr/>
          </p:nvSpPr>
          <p:spPr>
            <a:xfrm>
              <a:off x="565996" y="-2"/>
              <a:ext cx="114512" cy="95413"/>
            </a:xfrm>
            <a:custGeom>
              <a:avLst/>
              <a:gdLst/>
              <a:ahLst/>
              <a:cxnLst>
                <a:cxn ang="0">
                  <a:pos x="wd2" y="hd2"/>
                </a:cxn>
                <a:cxn ang="5400000">
                  <a:pos x="wd2" y="hd2"/>
                </a:cxn>
                <a:cxn ang="10800000">
                  <a:pos x="wd2" y="hd2"/>
                </a:cxn>
                <a:cxn ang="16200000">
                  <a:pos x="wd2" y="hd2"/>
                </a:cxn>
              </a:cxnLst>
              <a:rect l="0" t="0" r="r" b="b"/>
              <a:pathLst>
                <a:path w="21600" h="21600" extrusionOk="0">
                  <a:moveTo>
                    <a:pt x="15119" y="0"/>
                  </a:moveTo>
                  <a:lnTo>
                    <a:pt x="6480" y="0"/>
                  </a:lnTo>
                  <a:lnTo>
                    <a:pt x="3954" y="612"/>
                  </a:lnTo>
                  <a:lnTo>
                    <a:pt x="1895" y="2280"/>
                  </a:lnTo>
                  <a:lnTo>
                    <a:pt x="508" y="4756"/>
                  </a:lnTo>
                  <a:lnTo>
                    <a:pt x="0" y="7790"/>
                  </a:lnTo>
                  <a:lnTo>
                    <a:pt x="0" y="9056"/>
                  </a:lnTo>
                  <a:lnTo>
                    <a:pt x="508" y="12090"/>
                  </a:lnTo>
                  <a:lnTo>
                    <a:pt x="1895" y="14567"/>
                  </a:lnTo>
                  <a:lnTo>
                    <a:pt x="3954" y="16237"/>
                  </a:lnTo>
                  <a:lnTo>
                    <a:pt x="6480" y="16849"/>
                  </a:lnTo>
                  <a:lnTo>
                    <a:pt x="15200" y="16849"/>
                  </a:lnTo>
                  <a:lnTo>
                    <a:pt x="15849" y="17627"/>
                  </a:lnTo>
                  <a:lnTo>
                    <a:pt x="15849" y="20817"/>
                  </a:lnTo>
                  <a:lnTo>
                    <a:pt x="15200" y="21597"/>
                  </a:lnTo>
                  <a:lnTo>
                    <a:pt x="6480" y="21600"/>
                  </a:lnTo>
                  <a:lnTo>
                    <a:pt x="21308" y="21600"/>
                  </a:lnTo>
                  <a:lnTo>
                    <a:pt x="21600" y="19856"/>
                  </a:lnTo>
                  <a:lnTo>
                    <a:pt x="21600" y="18587"/>
                  </a:lnTo>
                  <a:lnTo>
                    <a:pt x="21092" y="15556"/>
                  </a:lnTo>
                  <a:lnTo>
                    <a:pt x="19706" y="13081"/>
                  </a:lnTo>
                  <a:lnTo>
                    <a:pt x="17647" y="11412"/>
                  </a:lnTo>
                  <a:lnTo>
                    <a:pt x="15122" y="10800"/>
                  </a:lnTo>
                  <a:lnTo>
                    <a:pt x="6400" y="10800"/>
                  </a:lnTo>
                  <a:lnTo>
                    <a:pt x="5748" y="10021"/>
                  </a:lnTo>
                  <a:lnTo>
                    <a:pt x="5748" y="6828"/>
                  </a:lnTo>
                  <a:lnTo>
                    <a:pt x="6400" y="6049"/>
                  </a:lnTo>
                  <a:lnTo>
                    <a:pt x="18717" y="6049"/>
                  </a:lnTo>
                  <a:lnTo>
                    <a:pt x="18717" y="428"/>
                  </a:lnTo>
                  <a:lnTo>
                    <a:pt x="17876" y="239"/>
                  </a:lnTo>
                  <a:lnTo>
                    <a:pt x="16980" y="106"/>
                  </a:lnTo>
                  <a:lnTo>
                    <a:pt x="16053" y="26"/>
                  </a:lnTo>
                  <a:lnTo>
                    <a:pt x="15119"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5" name="Shape">
              <a:extLst>
                <a:ext uri="{FF2B5EF4-FFF2-40B4-BE49-F238E27FC236}">
                  <a16:creationId xmlns:a16="http://schemas.microsoft.com/office/drawing/2014/main" id="{839D6678-0F30-64A0-A81E-3E78472998D1}"/>
                </a:ext>
              </a:extLst>
            </p:cNvPr>
            <p:cNvSpPr/>
            <p:nvPr/>
          </p:nvSpPr>
          <p:spPr>
            <a:xfrm>
              <a:off x="994337" y="0"/>
              <a:ext cx="91608" cy="1223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7216" y="21600"/>
                  </a:lnTo>
                  <a:lnTo>
                    <a:pt x="7216" y="4726"/>
                  </a:lnTo>
                  <a:lnTo>
                    <a:pt x="17951" y="4726"/>
                  </a:lnTo>
                  <a:lnTo>
                    <a:pt x="21600" y="3"/>
                  </a:lnTo>
                  <a:lnTo>
                    <a:pt x="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6" name="Shape">
              <a:extLst>
                <a:ext uri="{FF2B5EF4-FFF2-40B4-BE49-F238E27FC236}">
                  <a16:creationId xmlns:a16="http://schemas.microsoft.com/office/drawing/2014/main" id="{44F57D43-1274-D2C0-24FB-5DEFE496F341}"/>
                </a:ext>
              </a:extLst>
            </p:cNvPr>
            <p:cNvSpPr/>
            <p:nvPr/>
          </p:nvSpPr>
          <p:spPr>
            <a:xfrm>
              <a:off x="703683" y="0"/>
              <a:ext cx="64625" cy="122366"/>
            </a:xfrm>
            <a:custGeom>
              <a:avLst/>
              <a:gdLst/>
              <a:ahLst/>
              <a:cxnLst>
                <a:cxn ang="0">
                  <a:pos x="wd2" y="hd2"/>
                </a:cxn>
                <a:cxn ang="5400000">
                  <a:pos x="wd2" y="hd2"/>
                </a:cxn>
                <a:cxn ang="10800000">
                  <a:pos x="wd2" y="hd2"/>
                </a:cxn>
                <a:cxn ang="16200000">
                  <a:pos x="wd2" y="hd2"/>
                </a:cxn>
              </a:cxnLst>
              <a:rect l="0" t="0" r="r" b="b"/>
              <a:pathLst>
                <a:path w="21600" h="21600" extrusionOk="0">
                  <a:moveTo>
                    <a:pt x="11504" y="0"/>
                  </a:moveTo>
                  <a:lnTo>
                    <a:pt x="0" y="0"/>
                  </a:lnTo>
                  <a:lnTo>
                    <a:pt x="0" y="21600"/>
                  </a:lnTo>
                  <a:lnTo>
                    <a:pt x="10220" y="21600"/>
                  </a:lnTo>
                  <a:lnTo>
                    <a:pt x="10220" y="7449"/>
                  </a:lnTo>
                  <a:lnTo>
                    <a:pt x="21600" y="7449"/>
                  </a:lnTo>
                  <a:lnTo>
                    <a:pt x="11504"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7" name="Shape">
              <a:extLst>
                <a:ext uri="{FF2B5EF4-FFF2-40B4-BE49-F238E27FC236}">
                  <a16:creationId xmlns:a16="http://schemas.microsoft.com/office/drawing/2014/main" id="{6F81D7AA-17FB-529B-7A0D-4526786DD50C}"/>
                </a:ext>
              </a:extLst>
            </p:cNvPr>
            <p:cNvSpPr/>
            <p:nvPr/>
          </p:nvSpPr>
          <p:spPr>
            <a:xfrm>
              <a:off x="734258" y="42198"/>
              <a:ext cx="91805" cy="80168"/>
            </a:xfrm>
            <a:custGeom>
              <a:avLst/>
              <a:gdLst/>
              <a:ahLst/>
              <a:cxnLst>
                <a:cxn ang="0">
                  <a:pos x="wd2" y="hd2"/>
                </a:cxn>
                <a:cxn ang="5400000">
                  <a:pos x="wd2" y="hd2"/>
                </a:cxn>
                <a:cxn ang="10800000">
                  <a:pos x="wd2" y="hd2"/>
                </a:cxn>
                <a:cxn ang="16200000">
                  <a:pos x="wd2" y="hd2"/>
                </a:cxn>
              </a:cxnLst>
              <a:rect l="0" t="0" r="r" b="b"/>
              <a:pathLst>
                <a:path w="21600" h="21600" extrusionOk="0">
                  <a:moveTo>
                    <a:pt x="8011" y="0"/>
                  </a:moveTo>
                  <a:lnTo>
                    <a:pt x="0" y="0"/>
                  </a:lnTo>
                  <a:lnTo>
                    <a:pt x="13499" y="21600"/>
                  </a:lnTo>
                  <a:lnTo>
                    <a:pt x="21600" y="21600"/>
                  </a:lnTo>
                  <a:lnTo>
                    <a:pt x="21600" y="10229"/>
                  </a:lnTo>
                  <a:lnTo>
                    <a:pt x="14404" y="10229"/>
                  </a:lnTo>
                  <a:lnTo>
                    <a:pt x="801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8" name="Rectangle">
              <a:extLst>
                <a:ext uri="{FF2B5EF4-FFF2-40B4-BE49-F238E27FC236}">
                  <a16:creationId xmlns:a16="http://schemas.microsoft.com/office/drawing/2014/main" id="{04E90E31-0D44-6060-18C4-04EDB2173C6A}"/>
                </a:ext>
              </a:extLst>
            </p:cNvPr>
            <p:cNvSpPr/>
            <p:nvPr/>
          </p:nvSpPr>
          <p:spPr>
            <a:xfrm>
              <a:off x="795478" y="113"/>
              <a:ext cx="30585" cy="80052"/>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9" name="Rectangle">
              <a:extLst>
                <a:ext uri="{FF2B5EF4-FFF2-40B4-BE49-F238E27FC236}">
                  <a16:creationId xmlns:a16="http://schemas.microsoft.com/office/drawing/2014/main" id="{5D89FADF-1523-B1B4-0455-FB22C3351AD6}"/>
                </a:ext>
              </a:extLst>
            </p:cNvPr>
            <p:cNvSpPr/>
            <p:nvPr/>
          </p:nvSpPr>
          <p:spPr>
            <a:xfrm>
              <a:off x="61334" y="26769"/>
              <a:ext cx="30610" cy="95595"/>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80" name="Shape">
              <a:extLst>
                <a:ext uri="{FF2B5EF4-FFF2-40B4-BE49-F238E27FC236}">
                  <a16:creationId xmlns:a16="http://schemas.microsoft.com/office/drawing/2014/main" id="{6506568C-06B3-AC1A-BA33-32969259AE1A}"/>
                </a:ext>
              </a:extLst>
            </p:cNvPr>
            <p:cNvSpPr/>
            <p:nvPr/>
          </p:nvSpPr>
          <p:spPr>
            <a:xfrm>
              <a:off x="-2" y="-2"/>
              <a:ext cx="91946" cy="267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5"/>
                  </a:lnTo>
                  <a:lnTo>
                    <a:pt x="3633" y="21600"/>
                  </a:lnTo>
                  <a:lnTo>
                    <a:pt x="21600" y="21590"/>
                  </a:lnTo>
                  <a:lnTo>
                    <a:pt x="2160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81" name="Shape">
              <a:extLst>
                <a:ext uri="{FF2B5EF4-FFF2-40B4-BE49-F238E27FC236}">
                  <a16:creationId xmlns:a16="http://schemas.microsoft.com/office/drawing/2014/main" id="{EA0F79C9-CBA1-A18E-DCC7-95CB7571CCA2}"/>
                </a:ext>
              </a:extLst>
            </p:cNvPr>
            <p:cNvSpPr/>
            <p:nvPr/>
          </p:nvSpPr>
          <p:spPr>
            <a:xfrm>
              <a:off x="416838" y="0"/>
              <a:ext cx="64618" cy="122366"/>
            </a:xfrm>
            <a:custGeom>
              <a:avLst/>
              <a:gdLst/>
              <a:ahLst/>
              <a:cxnLst>
                <a:cxn ang="0">
                  <a:pos x="wd2" y="hd2"/>
                </a:cxn>
                <a:cxn ang="5400000">
                  <a:pos x="wd2" y="hd2"/>
                </a:cxn>
                <a:cxn ang="10800000">
                  <a:pos x="wd2" y="hd2"/>
                </a:cxn>
                <a:cxn ang="16200000">
                  <a:pos x="wd2" y="hd2"/>
                </a:cxn>
              </a:cxnLst>
              <a:rect l="0" t="0" r="r" b="b"/>
              <a:pathLst>
                <a:path w="21600" h="21600" extrusionOk="0">
                  <a:moveTo>
                    <a:pt x="11504" y="0"/>
                  </a:moveTo>
                  <a:lnTo>
                    <a:pt x="0" y="0"/>
                  </a:lnTo>
                  <a:lnTo>
                    <a:pt x="0" y="21600"/>
                  </a:lnTo>
                  <a:lnTo>
                    <a:pt x="10221" y="21600"/>
                  </a:lnTo>
                  <a:lnTo>
                    <a:pt x="10221" y="7449"/>
                  </a:lnTo>
                  <a:lnTo>
                    <a:pt x="21600" y="7449"/>
                  </a:lnTo>
                  <a:lnTo>
                    <a:pt x="11504"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82" name="Shape">
              <a:extLst>
                <a:ext uri="{FF2B5EF4-FFF2-40B4-BE49-F238E27FC236}">
                  <a16:creationId xmlns:a16="http://schemas.microsoft.com/office/drawing/2014/main" id="{BBEA2834-1BDD-72F8-16D6-01C8FCEAC800}"/>
                </a:ext>
              </a:extLst>
            </p:cNvPr>
            <p:cNvSpPr/>
            <p:nvPr/>
          </p:nvSpPr>
          <p:spPr>
            <a:xfrm>
              <a:off x="447414" y="42198"/>
              <a:ext cx="91807" cy="80168"/>
            </a:xfrm>
            <a:custGeom>
              <a:avLst/>
              <a:gdLst/>
              <a:ahLst/>
              <a:cxnLst>
                <a:cxn ang="0">
                  <a:pos x="wd2" y="hd2"/>
                </a:cxn>
                <a:cxn ang="5400000">
                  <a:pos x="wd2" y="hd2"/>
                </a:cxn>
                <a:cxn ang="10800000">
                  <a:pos x="wd2" y="hd2"/>
                </a:cxn>
                <a:cxn ang="16200000">
                  <a:pos x="wd2" y="hd2"/>
                </a:cxn>
              </a:cxnLst>
              <a:rect l="0" t="0" r="r" b="b"/>
              <a:pathLst>
                <a:path w="21600" h="21600" extrusionOk="0">
                  <a:moveTo>
                    <a:pt x="8008" y="0"/>
                  </a:moveTo>
                  <a:lnTo>
                    <a:pt x="0" y="0"/>
                  </a:lnTo>
                  <a:lnTo>
                    <a:pt x="13499" y="21600"/>
                  </a:lnTo>
                  <a:lnTo>
                    <a:pt x="21600" y="21600"/>
                  </a:lnTo>
                  <a:lnTo>
                    <a:pt x="21600" y="10229"/>
                  </a:lnTo>
                  <a:lnTo>
                    <a:pt x="14401" y="10229"/>
                  </a:lnTo>
                  <a:lnTo>
                    <a:pt x="800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83" name="Rectangle">
              <a:extLst>
                <a:ext uri="{FF2B5EF4-FFF2-40B4-BE49-F238E27FC236}">
                  <a16:creationId xmlns:a16="http://schemas.microsoft.com/office/drawing/2014/main" id="{598A435C-4928-5DBD-8DD2-98FE25DC2D87}"/>
                </a:ext>
              </a:extLst>
            </p:cNvPr>
            <p:cNvSpPr/>
            <p:nvPr/>
          </p:nvSpPr>
          <p:spPr>
            <a:xfrm>
              <a:off x="508623" y="113"/>
              <a:ext cx="30598" cy="80052"/>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gr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647456" y="2728306"/>
            <a:ext cx="2810385" cy="788724"/>
          </a:xfrm>
          <a:prstGeom prst="rect">
            <a:avLst/>
          </a:prstGeom>
        </p:spPr>
        <p:txBody>
          <a:bodyPr wrap="none" tIns="144000">
            <a:spAutoFit/>
          </a:bodyPr>
          <a:lstStyle>
            <a:lvl1pP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9383083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64" name="object 28">
            <a:extLst>
              <a:ext uri="{FF2B5EF4-FFF2-40B4-BE49-F238E27FC236}">
                <a16:creationId xmlns:a16="http://schemas.microsoft.com/office/drawing/2014/main" id="{B1EBB989-00E3-D6D3-BA22-415DE9325BC0}"/>
              </a:ext>
            </a:extLst>
          </p:cNvPr>
          <p:cNvSpPr/>
          <p:nvPr userDrawn="1"/>
        </p:nvSpPr>
        <p:spPr>
          <a:xfrm>
            <a:off x="10366157" y="638781"/>
            <a:ext cx="370938" cy="2141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
                </a:lnTo>
                <a:lnTo>
                  <a:pt x="7201" y="21600"/>
                </a:lnTo>
                <a:lnTo>
                  <a:pt x="14400" y="21600"/>
                </a:lnTo>
                <a:lnTo>
                  <a:pt x="21600" y="0"/>
                </a:lnTo>
                <a:close/>
              </a:path>
            </a:pathLst>
          </a:custGeom>
          <a:solidFill>
            <a:srgbClr val="85BD3E"/>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65" name="object 29">
            <a:extLst>
              <a:ext uri="{FF2B5EF4-FFF2-40B4-BE49-F238E27FC236}">
                <a16:creationId xmlns:a16="http://schemas.microsoft.com/office/drawing/2014/main" id="{98EDCB58-2F4E-3B5A-F44A-1C6DA9DAE850}"/>
              </a:ext>
            </a:extLst>
          </p:cNvPr>
          <p:cNvSpPr/>
          <p:nvPr userDrawn="1"/>
        </p:nvSpPr>
        <p:spPr>
          <a:xfrm>
            <a:off x="10595698" y="638779"/>
            <a:ext cx="706747" cy="611880"/>
          </a:xfrm>
          <a:custGeom>
            <a:avLst/>
            <a:gdLst/>
            <a:ahLst/>
            <a:cxnLst>
              <a:cxn ang="0">
                <a:pos x="wd2" y="hd2"/>
              </a:cxn>
              <a:cxn ang="5400000">
                <a:pos x="wd2" y="hd2"/>
              </a:cxn>
              <a:cxn ang="10800000">
                <a:pos x="wd2" y="hd2"/>
              </a:cxn>
              <a:cxn ang="16200000">
                <a:pos x="wd2" y="hd2"/>
              </a:cxn>
            </a:cxnLst>
            <a:rect l="0" t="0" r="r" b="b"/>
            <a:pathLst>
              <a:path w="21600" h="21600" extrusionOk="0">
                <a:moveTo>
                  <a:pt x="17818" y="0"/>
                </a:moveTo>
                <a:lnTo>
                  <a:pt x="7021" y="1"/>
                </a:lnTo>
                <a:lnTo>
                  <a:pt x="0" y="14036"/>
                </a:lnTo>
                <a:lnTo>
                  <a:pt x="3782" y="21600"/>
                </a:lnTo>
                <a:lnTo>
                  <a:pt x="10800" y="7560"/>
                </a:lnTo>
                <a:lnTo>
                  <a:pt x="21600" y="7560"/>
                </a:lnTo>
                <a:lnTo>
                  <a:pt x="1781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grpSp>
        <p:nvGrpSpPr>
          <p:cNvPr id="66" name="object 30">
            <a:extLst>
              <a:ext uri="{FF2B5EF4-FFF2-40B4-BE49-F238E27FC236}">
                <a16:creationId xmlns:a16="http://schemas.microsoft.com/office/drawing/2014/main" id="{A926D28C-6151-8A1C-771F-5FB40DA522E1}"/>
              </a:ext>
            </a:extLst>
          </p:cNvPr>
          <p:cNvGrpSpPr/>
          <p:nvPr userDrawn="1"/>
        </p:nvGrpSpPr>
        <p:grpSpPr>
          <a:xfrm>
            <a:off x="10674915" y="302263"/>
            <a:ext cx="1085947" cy="122368"/>
            <a:chOff x="-1" y="-1"/>
            <a:chExt cx="1085945" cy="122366"/>
          </a:xfrm>
        </p:grpSpPr>
        <p:sp>
          <p:nvSpPr>
            <p:cNvPr id="67" name="Shape">
              <a:extLst>
                <a:ext uri="{FF2B5EF4-FFF2-40B4-BE49-F238E27FC236}">
                  <a16:creationId xmlns:a16="http://schemas.microsoft.com/office/drawing/2014/main" id="{544896C9-285D-6014-B1BE-7DF9F12928BB}"/>
                </a:ext>
              </a:extLst>
            </p:cNvPr>
            <p:cNvSpPr/>
            <p:nvPr/>
          </p:nvSpPr>
          <p:spPr>
            <a:xfrm>
              <a:off x="126364" y="0"/>
              <a:ext cx="106113" cy="122366"/>
            </a:xfrm>
            <a:custGeom>
              <a:avLst/>
              <a:gdLst/>
              <a:ahLst/>
              <a:cxnLst>
                <a:cxn ang="0">
                  <a:pos x="wd2" y="hd2"/>
                </a:cxn>
                <a:cxn ang="5400000">
                  <a:pos x="wd2" y="hd2"/>
                </a:cxn>
                <a:cxn ang="10800000">
                  <a:pos x="wd2" y="hd2"/>
                </a:cxn>
                <a:cxn ang="16200000">
                  <a:pos x="wd2" y="hd2"/>
                </a:cxn>
              </a:cxnLst>
              <a:rect l="0" t="0" r="r" b="b"/>
              <a:pathLst>
                <a:path w="21600" h="21600" extrusionOk="0">
                  <a:moveTo>
                    <a:pt x="14785" y="0"/>
                  </a:moveTo>
                  <a:lnTo>
                    <a:pt x="0" y="0"/>
                  </a:lnTo>
                  <a:lnTo>
                    <a:pt x="0" y="21600"/>
                  </a:lnTo>
                  <a:lnTo>
                    <a:pt x="6229" y="21600"/>
                  </a:lnTo>
                  <a:lnTo>
                    <a:pt x="6229" y="13166"/>
                  </a:lnTo>
                  <a:lnTo>
                    <a:pt x="19299" y="13166"/>
                  </a:lnTo>
                  <a:lnTo>
                    <a:pt x="18631" y="12161"/>
                  </a:lnTo>
                  <a:lnTo>
                    <a:pt x="19931" y="11209"/>
                  </a:lnTo>
                  <a:lnTo>
                    <a:pt x="20931" y="10011"/>
                  </a:lnTo>
                  <a:lnTo>
                    <a:pt x="21573" y="8618"/>
                  </a:lnTo>
                  <a:lnTo>
                    <a:pt x="21600" y="8438"/>
                  </a:lnTo>
                  <a:lnTo>
                    <a:pt x="6229" y="8438"/>
                  </a:lnTo>
                  <a:lnTo>
                    <a:pt x="6229" y="4726"/>
                  </a:lnTo>
                  <a:lnTo>
                    <a:pt x="21473" y="4726"/>
                  </a:lnTo>
                  <a:lnTo>
                    <a:pt x="21240" y="3716"/>
                  </a:lnTo>
                  <a:lnTo>
                    <a:pt x="19741" y="1782"/>
                  </a:lnTo>
                  <a:lnTo>
                    <a:pt x="17515" y="478"/>
                  </a:lnTo>
                  <a:lnTo>
                    <a:pt x="14785"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68" name="Shape">
              <a:extLst>
                <a:ext uri="{FF2B5EF4-FFF2-40B4-BE49-F238E27FC236}">
                  <a16:creationId xmlns:a16="http://schemas.microsoft.com/office/drawing/2014/main" id="{C8302F9B-EB15-48F7-EEEB-59A1F87F6CF0}"/>
                </a:ext>
              </a:extLst>
            </p:cNvPr>
            <p:cNvSpPr/>
            <p:nvPr/>
          </p:nvSpPr>
          <p:spPr>
            <a:xfrm>
              <a:off x="190118" y="74581"/>
              <a:ext cx="58626" cy="47785"/>
            </a:xfrm>
            <a:custGeom>
              <a:avLst/>
              <a:gdLst/>
              <a:ahLst/>
              <a:cxnLst>
                <a:cxn ang="0">
                  <a:pos x="wd2" y="hd2"/>
                </a:cxn>
                <a:cxn ang="5400000">
                  <a:pos x="wd2" y="hd2"/>
                </a:cxn>
                <a:cxn ang="10800000">
                  <a:pos x="wd2" y="hd2"/>
                </a:cxn>
                <a:cxn ang="16200000">
                  <a:pos x="wd2" y="hd2"/>
                </a:cxn>
              </a:cxnLst>
              <a:rect l="0" t="0" r="r" b="b"/>
              <a:pathLst>
                <a:path w="21600" h="21600" extrusionOk="0">
                  <a:moveTo>
                    <a:pt x="11441" y="0"/>
                  </a:moveTo>
                  <a:lnTo>
                    <a:pt x="0" y="0"/>
                  </a:lnTo>
                  <a:lnTo>
                    <a:pt x="10166" y="21600"/>
                  </a:lnTo>
                  <a:lnTo>
                    <a:pt x="21600" y="21600"/>
                  </a:lnTo>
                  <a:lnTo>
                    <a:pt x="1144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69" name="Shape">
              <a:extLst>
                <a:ext uri="{FF2B5EF4-FFF2-40B4-BE49-F238E27FC236}">
                  <a16:creationId xmlns:a16="http://schemas.microsoft.com/office/drawing/2014/main" id="{C7505F4A-52A4-A731-2579-D481529E950E}"/>
                </a:ext>
              </a:extLst>
            </p:cNvPr>
            <p:cNvSpPr/>
            <p:nvPr/>
          </p:nvSpPr>
          <p:spPr>
            <a:xfrm>
              <a:off x="248741" y="0"/>
              <a:ext cx="141120" cy="122366"/>
            </a:xfrm>
            <a:custGeom>
              <a:avLst/>
              <a:gdLst/>
              <a:ahLst/>
              <a:cxnLst>
                <a:cxn ang="0">
                  <a:pos x="wd2" y="hd2"/>
                </a:cxn>
                <a:cxn ang="5400000">
                  <a:pos x="wd2" y="hd2"/>
                </a:cxn>
                <a:cxn ang="10800000">
                  <a:pos x="wd2" y="hd2"/>
                </a:cxn>
                <a:cxn ang="16200000">
                  <a:pos x="wd2" y="hd2"/>
                </a:cxn>
              </a:cxnLst>
              <a:rect l="0" t="0" r="r" b="b"/>
              <a:pathLst>
                <a:path w="21600" h="21600" extrusionOk="0">
                  <a:moveTo>
                    <a:pt x="14478" y="0"/>
                  </a:moveTo>
                  <a:lnTo>
                    <a:pt x="9494" y="0"/>
                  </a:lnTo>
                  <a:lnTo>
                    <a:pt x="0" y="21600"/>
                  </a:lnTo>
                  <a:lnTo>
                    <a:pt x="4983" y="21600"/>
                  </a:lnTo>
                  <a:lnTo>
                    <a:pt x="7355" y="16201"/>
                  </a:lnTo>
                  <a:lnTo>
                    <a:pt x="21600" y="16201"/>
                  </a:lnTo>
                  <a:lnTo>
                    <a:pt x="19522" y="11473"/>
                  </a:lnTo>
                  <a:lnTo>
                    <a:pt x="9433" y="11473"/>
                  </a:lnTo>
                  <a:lnTo>
                    <a:pt x="11985" y="5662"/>
                  </a:lnTo>
                  <a:lnTo>
                    <a:pt x="16967" y="5662"/>
                  </a:lnTo>
                  <a:lnTo>
                    <a:pt x="1447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0" name="Shape">
              <a:extLst>
                <a:ext uri="{FF2B5EF4-FFF2-40B4-BE49-F238E27FC236}">
                  <a16:creationId xmlns:a16="http://schemas.microsoft.com/office/drawing/2014/main" id="{8724BFE6-8E91-2C9F-65FD-21D7C62327AB}"/>
                </a:ext>
              </a:extLst>
            </p:cNvPr>
            <p:cNvSpPr/>
            <p:nvPr/>
          </p:nvSpPr>
          <p:spPr>
            <a:xfrm>
              <a:off x="357308" y="91776"/>
              <a:ext cx="48059" cy="30590"/>
            </a:xfrm>
            <a:custGeom>
              <a:avLst/>
              <a:gdLst/>
              <a:ahLst/>
              <a:cxnLst>
                <a:cxn ang="0">
                  <a:pos x="wd2" y="hd2"/>
                </a:cxn>
                <a:cxn ang="5400000">
                  <a:pos x="wd2" y="hd2"/>
                </a:cxn>
                <a:cxn ang="10800000">
                  <a:pos x="wd2" y="hd2"/>
                </a:cxn>
                <a:cxn ang="16200000">
                  <a:pos x="wd2" y="hd2"/>
                </a:cxn>
              </a:cxnLst>
              <a:rect l="0" t="0" r="r" b="b"/>
              <a:pathLst>
                <a:path w="21600" h="21600" extrusionOk="0">
                  <a:moveTo>
                    <a:pt x="14631" y="0"/>
                  </a:moveTo>
                  <a:lnTo>
                    <a:pt x="0" y="0"/>
                  </a:lnTo>
                  <a:lnTo>
                    <a:pt x="6970" y="21600"/>
                  </a:lnTo>
                  <a:lnTo>
                    <a:pt x="21600" y="21600"/>
                  </a:lnTo>
                  <a:lnTo>
                    <a:pt x="1463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1" name="Shape">
              <a:extLst>
                <a:ext uri="{FF2B5EF4-FFF2-40B4-BE49-F238E27FC236}">
                  <a16:creationId xmlns:a16="http://schemas.microsoft.com/office/drawing/2014/main" id="{E32021AA-A157-65E2-8856-507ECCA20002}"/>
                </a:ext>
              </a:extLst>
            </p:cNvPr>
            <p:cNvSpPr/>
            <p:nvPr/>
          </p:nvSpPr>
          <p:spPr>
            <a:xfrm>
              <a:off x="199408" y="26769"/>
              <a:ext cx="34052" cy="21032"/>
            </a:xfrm>
            <a:custGeom>
              <a:avLst/>
              <a:gdLst/>
              <a:ahLst/>
              <a:cxnLst>
                <a:cxn ang="0">
                  <a:pos x="wd2" y="hd2"/>
                </a:cxn>
                <a:cxn ang="5400000">
                  <a:pos x="wd2" y="hd2"/>
                </a:cxn>
                <a:cxn ang="10800000">
                  <a:pos x="wd2" y="hd2"/>
                </a:cxn>
                <a:cxn ang="16200000">
                  <a:pos x="wd2" y="hd2"/>
                </a:cxn>
              </a:cxnLst>
              <a:rect l="0" t="0" r="r" b="b"/>
              <a:pathLst>
                <a:path w="21600" h="21600" extrusionOk="0">
                  <a:moveTo>
                    <a:pt x="20582" y="0"/>
                  </a:moveTo>
                  <a:lnTo>
                    <a:pt x="0" y="0"/>
                  </a:lnTo>
                  <a:lnTo>
                    <a:pt x="2183" y="3554"/>
                  </a:lnTo>
                  <a:lnTo>
                    <a:pt x="2232" y="18065"/>
                  </a:lnTo>
                  <a:lnTo>
                    <a:pt x="36" y="21600"/>
                  </a:lnTo>
                  <a:lnTo>
                    <a:pt x="20976" y="21600"/>
                  </a:lnTo>
                  <a:lnTo>
                    <a:pt x="21600" y="13689"/>
                  </a:lnTo>
                  <a:lnTo>
                    <a:pt x="21563" y="7911"/>
                  </a:lnTo>
                  <a:lnTo>
                    <a:pt x="20582"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2" name="Shape">
              <a:extLst>
                <a:ext uri="{FF2B5EF4-FFF2-40B4-BE49-F238E27FC236}">
                  <a16:creationId xmlns:a16="http://schemas.microsoft.com/office/drawing/2014/main" id="{F24C6A28-92A7-3887-0C6D-CCEEEE7787B1}"/>
                </a:ext>
              </a:extLst>
            </p:cNvPr>
            <p:cNvSpPr/>
            <p:nvPr/>
          </p:nvSpPr>
          <p:spPr>
            <a:xfrm>
              <a:off x="860477" y="0"/>
              <a:ext cx="99420" cy="1223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16872"/>
                  </a:lnTo>
                  <a:lnTo>
                    <a:pt x="6642" y="16872"/>
                  </a:lnTo>
                  <a:lnTo>
                    <a:pt x="6642" y="13163"/>
                  </a:lnTo>
                  <a:lnTo>
                    <a:pt x="20774" y="13163"/>
                  </a:lnTo>
                  <a:lnTo>
                    <a:pt x="20774" y="8435"/>
                  </a:lnTo>
                  <a:lnTo>
                    <a:pt x="6642" y="8435"/>
                  </a:lnTo>
                  <a:lnTo>
                    <a:pt x="6642" y="4724"/>
                  </a:lnTo>
                  <a:lnTo>
                    <a:pt x="21600" y="4724"/>
                  </a:lnTo>
                  <a:lnTo>
                    <a:pt x="2160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3" name="Shape">
              <a:extLst>
                <a:ext uri="{FF2B5EF4-FFF2-40B4-BE49-F238E27FC236}">
                  <a16:creationId xmlns:a16="http://schemas.microsoft.com/office/drawing/2014/main" id="{EF640FF7-233E-D92A-232E-3A552A56ADF8}"/>
                </a:ext>
              </a:extLst>
            </p:cNvPr>
            <p:cNvSpPr/>
            <p:nvPr/>
          </p:nvSpPr>
          <p:spPr>
            <a:xfrm>
              <a:off x="565996" y="91280"/>
              <a:ext cx="112964" cy="30852"/>
            </a:xfrm>
            <a:custGeom>
              <a:avLst/>
              <a:gdLst/>
              <a:ahLst/>
              <a:cxnLst>
                <a:cxn ang="0">
                  <a:pos x="wd2" y="hd2"/>
                </a:cxn>
                <a:cxn ang="5400000">
                  <a:pos x="wd2" y="hd2"/>
                </a:cxn>
                <a:cxn ang="10800000">
                  <a:pos x="wd2" y="hd2"/>
                </a:cxn>
                <a:cxn ang="16200000">
                  <a:pos x="wd2" y="hd2"/>
                </a:cxn>
              </a:cxnLst>
              <a:rect l="0" t="0" r="r" b="b"/>
              <a:pathLst>
                <a:path w="21600" h="21600" extrusionOk="0">
                  <a:moveTo>
                    <a:pt x="2567" y="0"/>
                  </a:moveTo>
                  <a:lnTo>
                    <a:pt x="0" y="16251"/>
                  </a:lnTo>
                  <a:lnTo>
                    <a:pt x="1542" y="18512"/>
                  </a:lnTo>
                  <a:lnTo>
                    <a:pt x="3155" y="20188"/>
                  </a:lnTo>
                  <a:lnTo>
                    <a:pt x="4833" y="21232"/>
                  </a:lnTo>
                  <a:lnTo>
                    <a:pt x="6569" y="21600"/>
                  </a:lnTo>
                  <a:lnTo>
                    <a:pt x="15330" y="21591"/>
                  </a:lnTo>
                  <a:lnTo>
                    <a:pt x="17889" y="19698"/>
                  </a:lnTo>
                  <a:lnTo>
                    <a:pt x="19976" y="14534"/>
                  </a:lnTo>
                  <a:lnTo>
                    <a:pt x="21381" y="6876"/>
                  </a:lnTo>
                  <a:lnTo>
                    <a:pt x="21600" y="2890"/>
                  </a:lnTo>
                  <a:lnTo>
                    <a:pt x="6569" y="2890"/>
                  </a:lnTo>
                  <a:lnTo>
                    <a:pt x="5519" y="2695"/>
                  </a:lnTo>
                  <a:lnTo>
                    <a:pt x="4498" y="2135"/>
                  </a:lnTo>
                  <a:lnTo>
                    <a:pt x="3512" y="1231"/>
                  </a:lnTo>
                  <a:lnTo>
                    <a:pt x="2567"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4" name="Shape">
              <a:extLst>
                <a:ext uri="{FF2B5EF4-FFF2-40B4-BE49-F238E27FC236}">
                  <a16:creationId xmlns:a16="http://schemas.microsoft.com/office/drawing/2014/main" id="{31820EBD-881A-577A-538C-9CFFBC6E2BEF}"/>
                </a:ext>
              </a:extLst>
            </p:cNvPr>
            <p:cNvSpPr/>
            <p:nvPr/>
          </p:nvSpPr>
          <p:spPr>
            <a:xfrm>
              <a:off x="565996" y="-2"/>
              <a:ext cx="114512" cy="95413"/>
            </a:xfrm>
            <a:custGeom>
              <a:avLst/>
              <a:gdLst/>
              <a:ahLst/>
              <a:cxnLst>
                <a:cxn ang="0">
                  <a:pos x="wd2" y="hd2"/>
                </a:cxn>
                <a:cxn ang="5400000">
                  <a:pos x="wd2" y="hd2"/>
                </a:cxn>
                <a:cxn ang="10800000">
                  <a:pos x="wd2" y="hd2"/>
                </a:cxn>
                <a:cxn ang="16200000">
                  <a:pos x="wd2" y="hd2"/>
                </a:cxn>
              </a:cxnLst>
              <a:rect l="0" t="0" r="r" b="b"/>
              <a:pathLst>
                <a:path w="21600" h="21600" extrusionOk="0">
                  <a:moveTo>
                    <a:pt x="15119" y="0"/>
                  </a:moveTo>
                  <a:lnTo>
                    <a:pt x="6480" y="0"/>
                  </a:lnTo>
                  <a:lnTo>
                    <a:pt x="3954" y="612"/>
                  </a:lnTo>
                  <a:lnTo>
                    <a:pt x="1895" y="2280"/>
                  </a:lnTo>
                  <a:lnTo>
                    <a:pt x="508" y="4756"/>
                  </a:lnTo>
                  <a:lnTo>
                    <a:pt x="0" y="7790"/>
                  </a:lnTo>
                  <a:lnTo>
                    <a:pt x="0" y="9056"/>
                  </a:lnTo>
                  <a:lnTo>
                    <a:pt x="508" y="12090"/>
                  </a:lnTo>
                  <a:lnTo>
                    <a:pt x="1895" y="14567"/>
                  </a:lnTo>
                  <a:lnTo>
                    <a:pt x="3954" y="16237"/>
                  </a:lnTo>
                  <a:lnTo>
                    <a:pt x="6480" y="16849"/>
                  </a:lnTo>
                  <a:lnTo>
                    <a:pt x="15200" y="16849"/>
                  </a:lnTo>
                  <a:lnTo>
                    <a:pt x="15849" y="17627"/>
                  </a:lnTo>
                  <a:lnTo>
                    <a:pt x="15849" y="20817"/>
                  </a:lnTo>
                  <a:lnTo>
                    <a:pt x="15200" y="21597"/>
                  </a:lnTo>
                  <a:lnTo>
                    <a:pt x="6480" y="21600"/>
                  </a:lnTo>
                  <a:lnTo>
                    <a:pt x="21308" y="21600"/>
                  </a:lnTo>
                  <a:lnTo>
                    <a:pt x="21600" y="19856"/>
                  </a:lnTo>
                  <a:lnTo>
                    <a:pt x="21600" y="18587"/>
                  </a:lnTo>
                  <a:lnTo>
                    <a:pt x="21092" y="15556"/>
                  </a:lnTo>
                  <a:lnTo>
                    <a:pt x="19706" y="13081"/>
                  </a:lnTo>
                  <a:lnTo>
                    <a:pt x="17647" y="11412"/>
                  </a:lnTo>
                  <a:lnTo>
                    <a:pt x="15122" y="10800"/>
                  </a:lnTo>
                  <a:lnTo>
                    <a:pt x="6400" y="10800"/>
                  </a:lnTo>
                  <a:lnTo>
                    <a:pt x="5748" y="10021"/>
                  </a:lnTo>
                  <a:lnTo>
                    <a:pt x="5748" y="6828"/>
                  </a:lnTo>
                  <a:lnTo>
                    <a:pt x="6400" y="6049"/>
                  </a:lnTo>
                  <a:lnTo>
                    <a:pt x="18717" y="6049"/>
                  </a:lnTo>
                  <a:lnTo>
                    <a:pt x="18717" y="428"/>
                  </a:lnTo>
                  <a:lnTo>
                    <a:pt x="17876" y="239"/>
                  </a:lnTo>
                  <a:lnTo>
                    <a:pt x="16980" y="106"/>
                  </a:lnTo>
                  <a:lnTo>
                    <a:pt x="16053" y="26"/>
                  </a:lnTo>
                  <a:lnTo>
                    <a:pt x="15119"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5" name="Shape">
              <a:extLst>
                <a:ext uri="{FF2B5EF4-FFF2-40B4-BE49-F238E27FC236}">
                  <a16:creationId xmlns:a16="http://schemas.microsoft.com/office/drawing/2014/main" id="{839D6678-0F30-64A0-A81E-3E78472998D1}"/>
                </a:ext>
              </a:extLst>
            </p:cNvPr>
            <p:cNvSpPr/>
            <p:nvPr/>
          </p:nvSpPr>
          <p:spPr>
            <a:xfrm>
              <a:off x="994337" y="0"/>
              <a:ext cx="91608" cy="1223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7216" y="21600"/>
                  </a:lnTo>
                  <a:lnTo>
                    <a:pt x="7216" y="4726"/>
                  </a:lnTo>
                  <a:lnTo>
                    <a:pt x="17951" y="4726"/>
                  </a:lnTo>
                  <a:lnTo>
                    <a:pt x="21600" y="3"/>
                  </a:lnTo>
                  <a:lnTo>
                    <a:pt x="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6" name="Shape">
              <a:extLst>
                <a:ext uri="{FF2B5EF4-FFF2-40B4-BE49-F238E27FC236}">
                  <a16:creationId xmlns:a16="http://schemas.microsoft.com/office/drawing/2014/main" id="{44F57D43-1274-D2C0-24FB-5DEFE496F341}"/>
                </a:ext>
              </a:extLst>
            </p:cNvPr>
            <p:cNvSpPr/>
            <p:nvPr/>
          </p:nvSpPr>
          <p:spPr>
            <a:xfrm>
              <a:off x="703683" y="0"/>
              <a:ext cx="64625" cy="122366"/>
            </a:xfrm>
            <a:custGeom>
              <a:avLst/>
              <a:gdLst/>
              <a:ahLst/>
              <a:cxnLst>
                <a:cxn ang="0">
                  <a:pos x="wd2" y="hd2"/>
                </a:cxn>
                <a:cxn ang="5400000">
                  <a:pos x="wd2" y="hd2"/>
                </a:cxn>
                <a:cxn ang="10800000">
                  <a:pos x="wd2" y="hd2"/>
                </a:cxn>
                <a:cxn ang="16200000">
                  <a:pos x="wd2" y="hd2"/>
                </a:cxn>
              </a:cxnLst>
              <a:rect l="0" t="0" r="r" b="b"/>
              <a:pathLst>
                <a:path w="21600" h="21600" extrusionOk="0">
                  <a:moveTo>
                    <a:pt x="11504" y="0"/>
                  </a:moveTo>
                  <a:lnTo>
                    <a:pt x="0" y="0"/>
                  </a:lnTo>
                  <a:lnTo>
                    <a:pt x="0" y="21600"/>
                  </a:lnTo>
                  <a:lnTo>
                    <a:pt x="10220" y="21600"/>
                  </a:lnTo>
                  <a:lnTo>
                    <a:pt x="10220" y="7449"/>
                  </a:lnTo>
                  <a:lnTo>
                    <a:pt x="21600" y="7449"/>
                  </a:lnTo>
                  <a:lnTo>
                    <a:pt x="11504"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7" name="Shape">
              <a:extLst>
                <a:ext uri="{FF2B5EF4-FFF2-40B4-BE49-F238E27FC236}">
                  <a16:creationId xmlns:a16="http://schemas.microsoft.com/office/drawing/2014/main" id="{6F81D7AA-17FB-529B-7A0D-4526786DD50C}"/>
                </a:ext>
              </a:extLst>
            </p:cNvPr>
            <p:cNvSpPr/>
            <p:nvPr/>
          </p:nvSpPr>
          <p:spPr>
            <a:xfrm>
              <a:off x="734258" y="42198"/>
              <a:ext cx="91805" cy="80168"/>
            </a:xfrm>
            <a:custGeom>
              <a:avLst/>
              <a:gdLst/>
              <a:ahLst/>
              <a:cxnLst>
                <a:cxn ang="0">
                  <a:pos x="wd2" y="hd2"/>
                </a:cxn>
                <a:cxn ang="5400000">
                  <a:pos x="wd2" y="hd2"/>
                </a:cxn>
                <a:cxn ang="10800000">
                  <a:pos x="wd2" y="hd2"/>
                </a:cxn>
                <a:cxn ang="16200000">
                  <a:pos x="wd2" y="hd2"/>
                </a:cxn>
              </a:cxnLst>
              <a:rect l="0" t="0" r="r" b="b"/>
              <a:pathLst>
                <a:path w="21600" h="21600" extrusionOk="0">
                  <a:moveTo>
                    <a:pt x="8011" y="0"/>
                  </a:moveTo>
                  <a:lnTo>
                    <a:pt x="0" y="0"/>
                  </a:lnTo>
                  <a:lnTo>
                    <a:pt x="13499" y="21600"/>
                  </a:lnTo>
                  <a:lnTo>
                    <a:pt x="21600" y="21600"/>
                  </a:lnTo>
                  <a:lnTo>
                    <a:pt x="21600" y="10229"/>
                  </a:lnTo>
                  <a:lnTo>
                    <a:pt x="14404" y="10229"/>
                  </a:lnTo>
                  <a:lnTo>
                    <a:pt x="801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8" name="Rectangle">
              <a:extLst>
                <a:ext uri="{FF2B5EF4-FFF2-40B4-BE49-F238E27FC236}">
                  <a16:creationId xmlns:a16="http://schemas.microsoft.com/office/drawing/2014/main" id="{04E90E31-0D44-6060-18C4-04EDB2173C6A}"/>
                </a:ext>
              </a:extLst>
            </p:cNvPr>
            <p:cNvSpPr/>
            <p:nvPr/>
          </p:nvSpPr>
          <p:spPr>
            <a:xfrm>
              <a:off x="795478" y="113"/>
              <a:ext cx="30585" cy="80052"/>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79" name="Rectangle">
              <a:extLst>
                <a:ext uri="{FF2B5EF4-FFF2-40B4-BE49-F238E27FC236}">
                  <a16:creationId xmlns:a16="http://schemas.microsoft.com/office/drawing/2014/main" id="{5D89FADF-1523-B1B4-0455-FB22C3351AD6}"/>
                </a:ext>
              </a:extLst>
            </p:cNvPr>
            <p:cNvSpPr/>
            <p:nvPr/>
          </p:nvSpPr>
          <p:spPr>
            <a:xfrm>
              <a:off x="61334" y="26769"/>
              <a:ext cx="30610" cy="95595"/>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80" name="Shape">
              <a:extLst>
                <a:ext uri="{FF2B5EF4-FFF2-40B4-BE49-F238E27FC236}">
                  <a16:creationId xmlns:a16="http://schemas.microsoft.com/office/drawing/2014/main" id="{6506568C-06B3-AC1A-BA33-32969259AE1A}"/>
                </a:ext>
              </a:extLst>
            </p:cNvPr>
            <p:cNvSpPr/>
            <p:nvPr/>
          </p:nvSpPr>
          <p:spPr>
            <a:xfrm>
              <a:off x="-2" y="-2"/>
              <a:ext cx="91946" cy="267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5"/>
                  </a:lnTo>
                  <a:lnTo>
                    <a:pt x="3633" y="21600"/>
                  </a:lnTo>
                  <a:lnTo>
                    <a:pt x="21600" y="21590"/>
                  </a:lnTo>
                  <a:lnTo>
                    <a:pt x="2160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81" name="Shape">
              <a:extLst>
                <a:ext uri="{FF2B5EF4-FFF2-40B4-BE49-F238E27FC236}">
                  <a16:creationId xmlns:a16="http://schemas.microsoft.com/office/drawing/2014/main" id="{EA0F79C9-CBA1-A18E-DCC7-95CB7571CCA2}"/>
                </a:ext>
              </a:extLst>
            </p:cNvPr>
            <p:cNvSpPr/>
            <p:nvPr/>
          </p:nvSpPr>
          <p:spPr>
            <a:xfrm>
              <a:off x="416838" y="0"/>
              <a:ext cx="64618" cy="122366"/>
            </a:xfrm>
            <a:custGeom>
              <a:avLst/>
              <a:gdLst/>
              <a:ahLst/>
              <a:cxnLst>
                <a:cxn ang="0">
                  <a:pos x="wd2" y="hd2"/>
                </a:cxn>
                <a:cxn ang="5400000">
                  <a:pos x="wd2" y="hd2"/>
                </a:cxn>
                <a:cxn ang="10800000">
                  <a:pos x="wd2" y="hd2"/>
                </a:cxn>
                <a:cxn ang="16200000">
                  <a:pos x="wd2" y="hd2"/>
                </a:cxn>
              </a:cxnLst>
              <a:rect l="0" t="0" r="r" b="b"/>
              <a:pathLst>
                <a:path w="21600" h="21600" extrusionOk="0">
                  <a:moveTo>
                    <a:pt x="11504" y="0"/>
                  </a:moveTo>
                  <a:lnTo>
                    <a:pt x="0" y="0"/>
                  </a:lnTo>
                  <a:lnTo>
                    <a:pt x="0" y="21600"/>
                  </a:lnTo>
                  <a:lnTo>
                    <a:pt x="10221" y="21600"/>
                  </a:lnTo>
                  <a:lnTo>
                    <a:pt x="10221" y="7449"/>
                  </a:lnTo>
                  <a:lnTo>
                    <a:pt x="21600" y="7449"/>
                  </a:lnTo>
                  <a:lnTo>
                    <a:pt x="11504"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82" name="Shape">
              <a:extLst>
                <a:ext uri="{FF2B5EF4-FFF2-40B4-BE49-F238E27FC236}">
                  <a16:creationId xmlns:a16="http://schemas.microsoft.com/office/drawing/2014/main" id="{BBEA2834-1BDD-72F8-16D6-01C8FCEAC800}"/>
                </a:ext>
              </a:extLst>
            </p:cNvPr>
            <p:cNvSpPr/>
            <p:nvPr/>
          </p:nvSpPr>
          <p:spPr>
            <a:xfrm>
              <a:off x="447414" y="42198"/>
              <a:ext cx="91807" cy="80168"/>
            </a:xfrm>
            <a:custGeom>
              <a:avLst/>
              <a:gdLst/>
              <a:ahLst/>
              <a:cxnLst>
                <a:cxn ang="0">
                  <a:pos x="wd2" y="hd2"/>
                </a:cxn>
                <a:cxn ang="5400000">
                  <a:pos x="wd2" y="hd2"/>
                </a:cxn>
                <a:cxn ang="10800000">
                  <a:pos x="wd2" y="hd2"/>
                </a:cxn>
                <a:cxn ang="16200000">
                  <a:pos x="wd2" y="hd2"/>
                </a:cxn>
              </a:cxnLst>
              <a:rect l="0" t="0" r="r" b="b"/>
              <a:pathLst>
                <a:path w="21600" h="21600" extrusionOk="0">
                  <a:moveTo>
                    <a:pt x="8008" y="0"/>
                  </a:moveTo>
                  <a:lnTo>
                    <a:pt x="0" y="0"/>
                  </a:lnTo>
                  <a:lnTo>
                    <a:pt x="13499" y="21600"/>
                  </a:lnTo>
                  <a:lnTo>
                    <a:pt x="21600" y="21600"/>
                  </a:lnTo>
                  <a:lnTo>
                    <a:pt x="21600" y="10229"/>
                  </a:lnTo>
                  <a:lnTo>
                    <a:pt x="14401" y="10229"/>
                  </a:lnTo>
                  <a:lnTo>
                    <a:pt x="800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83" name="Rectangle">
              <a:extLst>
                <a:ext uri="{FF2B5EF4-FFF2-40B4-BE49-F238E27FC236}">
                  <a16:creationId xmlns:a16="http://schemas.microsoft.com/office/drawing/2014/main" id="{598A435C-4928-5DBD-8DD2-98FE25DC2D87}"/>
                </a:ext>
              </a:extLst>
            </p:cNvPr>
            <p:cNvSpPr/>
            <p:nvPr/>
          </p:nvSpPr>
          <p:spPr>
            <a:xfrm>
              <a:off x="508623" y="113"/>
              <a:ext cx="30598" cy="80052"/>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gr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5051478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pic>
        <p:nvPicPr>
          <p:cNvPr id="3" name="Picture Placeholder 433" descr="A desk with technical drawings, pencil and tools">
            <a:extLst>
              <a:ext uri="{FF2B5EF4-FFF2-40B4-BE49-F238E27FC236}">
                <a16:creationId xmlns:a16="http://schemas.microsoft.com/office/drawing/2014/main" id="{34BADCB9-88FF-853F-7CB9-967EA4291DB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735044" cy="788724"/>
          </a:xfrm>
          <a:prstGeom prst="rect">
            <a:avLst/>
          </a:prstGeom>
        </p:spPr>
        <p:txBody>
          <a:bodyPr wrap="none" tIns="144000">
            <a:spAutoFit/>
          </a:bodyPr>
          <a:lstStyle>
            <a:lvl1pPr algn="r">
              <a:defRPr sz="1800" b="0" i="0">
                <a:solidFill>
                  <a:schemeClr val="tx1">
                    <a:lumMod val="50000"/>
                    <a:lumOff val="50000"/>
                  </a:schemeClr>
                </a:solidFill>
                <a:latin typeface="Apex New Book" panose="02010600040501010103" pitchFamily="2" charset="77"/>
                <a:ea typeface="Apex New Book"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3592434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pic>
        <p:nvPicPr>
          <p:cNvPr id="3" name="Picture Placeholder 433">
            <a:extLst>
              <a:ext uri="{FF2B5EF4-FFF2-40B4-BE49-F238E27FC236}">
                <a16:creationId xmlns:a16="http://schemas.microsoft.com/office/drawing/2014/main" id="{34BADCB9-88FF-853F-7CB9-967EA4291DB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66A86DB4-8A0E-5852-A8CA-D1F0D4A0FEF2}"/>
              </a:ext>
            </a:extLst>
          </p:cNvPr>
          <p:cNvSpPr/>
          <p:nvPr userDrawn="1"/>
        </p:nvSpPr>
        <p:spPr>
          <a:xfrm>
            <a:off x="0" y="0"/>
            <a:ext cx="12192000" cy="6858000"/>
          </a:xfrm>
          <a:prstGeom prst="rect">
            <a:avLst/>
          </a:prstGeom>
          <a:solidFill>
            <a:schemeClr val="bg2">
              <a:alpha val="16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922222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pic>
        <p:nvPicPr>
          <p:cNvPr id="4" name="Picture Placeholder 115" descr="Aerial view of container ship">
            <a:extLst>
              <a:ext uri="{FF2B5EF4-FFF2-40B4-BE49-F238E27FC236}">
                <a16:creationId xmlns:a16="http://schemas.microsoft.com/office/drawing/2014/main" id="{7B4597E5-7462-D917-B3FC-691CFD46CE3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flipH="1">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9484549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EE5FA182-F7DE-7FF9-AF9F-6B97D1F0618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9349273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EE5FA182-F7DE-7FF9-AF9F-6B97D1F0618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3" name="Rectangle 2">
            <a:extLst>
              <a:ext uri="{FF2B5EF4-FFF2-40B4-BE49-F238E27FC236}">
                <a16:creationId xmlns:a16="http://schemas.microsoft.com/office/drawing/2014/main" id="{CA525C38-6FFD-DE61-F2F9-A74DA63DDA63}"/>
              </a:ext>
            </a:extLst>
          </p:cNvPr>
          <p:cNvSpPr/>
          <p:nvPr userDrawn="1"/>
        </p:nvSpPr>
        <p:spPr>
          <a:xfrm>
            <a:off x="0" y="0"/>
            <a:ext cx="12192000" cy="6858000"/>
          </a:xfrm>
          <a:prstGeom prst="rect">
            <a:avLst/>
          </a:prstGeom>
          <a:solidFill>
            <a:schemeClr val="bg2">
              <a:alpha val="2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5452532" y="1559081"/>
            <a:ext cx="4205747"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1841017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C3784C0-AEDF-10DD-4608-3BD04462041C}"/>
              </a:ext>
            </a:extLst>
          </p:cNvPr>
          <p:cNvSpPr/>
          <p:nvPr userDrawn="1"/>
        </p:nvSpPr>
        <p:spPr>
          <a:xfrm>
            <a:off x="1" y="0"/>
            <a:ext cx="12192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5096932" y="1559081"/>
            <a:ext cx="4561347"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
        <p:nvSpPr>
          <p:cNvPr id="3" name="Graphic 4">
            <a:extLst>
              <a:ext uri="{FF2B5EF4-FFF2-40B4-BE49-F238E27FC236}">
                <a16:creationId xmlns:a16="http://schemas.microsoft.com/office/drawing/2014/main" id="{D1BD1A9C-0B6C-5E16-67BF-F46E6D548358}"/>
              </a:ext>
            </a:extLst>
          </p:cNvPr>
          <p:cNvSpPr/>
          <p:nvPr userDrawn="1"/>
        </p:nvSpPr>
        <p:spPr>
          <a:xfrm>
            <a:off x="629600" y="913946"/>
            <a:ext cx="9089796" cy="5365238"/>
          </a:xfrm>
          <a:custGeom>
            <a:avLst/>
            <a:gdLst>
              <a:gd name="connsiteX0" fmla="*/ 2718340 w 6829615"/>
              <a:gd name="connsiteY0" fmla="*/ 4031171 h 4031170"/>
              <a:gd name="connsiteX1" fmla="*/ 2288381 w 6829615"/>
              <a:gd name="connsiteY1" fmla="*/ 4028504 h 4031170"/>
              <a:gd name="connsiteX2" fmla="*/ 1978724 w 6829615"/>
              <a:gd name="connsiteY2" fmla="*/ 3663887 h 4031170"/>
              <a:gd name="connsiteX3" fmla="*/ 1978724 w 6829615"/>
              <a:gd name="connsiteY3" fmla="*/ 3314129 h 4031170"/>
              <a:gd name="connsiteX4" fmla="*/ 1742980 w 6829615"/>
              <a:gd name="connsiteY4" fmla="*/ 2885599 h 4031170"/>
              <a:gd name="connsiteX5" fmla="*/ 1743742 w 6829615"/>
              <a:gd name="connsiteY5" fmla="*/ 2627662 h 4031170"/>
              <a:gd name="connsiteX6" fmla="*/ 1603534 w 6829615"/>
              <a:gd name="connsiteY6" fmla="*/ 2383631 h 4031170"/>
              <a:gd name="connsiteX7" fmla="*/ 1603534 w 6829615"/>
              <a:gd name="connsiteY7" fmla="*/ 1988344 h 4031170"/>
              <a:gd name="connsiteX8" fmla="*/ 1563624 w 6829615"/>
              <a:gd name="connsiteY8" fmla="*/ 1916906 h 4031170"/>
              <a:gd name="connsiteX9" fmla="*/ 1009840 w 6829615"/>
              <a:gd name="connsiteY9" fmla="*/ 1916906 h 4031170"/>
              <a:gd name="connsiteX10" fmla="*/ 947833 w 6829615"/>
              <a:gd name="connsiteY10" fmla="*/ 2024443 h 4031170"/>
              <a:gd name="connsiteX11" fmla="*/ 351282 w 6829615"/>
              <a:gd name="connsiteY11" fmla="*/ 2024443 h 4031170"/>
              <a:gd name="connsiteX12" fmla="*/ 0 w 6829615"/>
              <a:gd name="connsiteY12" fmla="*/ 1478661 h 4031170"/>
              <a:gd name="connsiteX13" fmla="*/ 0 w 6829615"/>
              <a:gd name="connsiteY13" fmla="*/ 860965 h 4031170"/>
              <a:gd name="connsiteX14" fmla="*/ 512636 w 6829615"/>
              <a:gd name="connsiteY14" fmla="*/ 0 h 4031170"/>
              <a:gd name="connsiteX15" fmla="*/ 1361408 w 6829615"/>
              <a:gd name="connsiteY15" fmla="*/ 0 h 4031170"/>
              <a:gd name="connsiteX16" fmla="*/ 1537526 w 6829615"/>
              <a:gd name="connsiteY16" fmla="*/ 290417 h 4031170"/>
              <a:gd name="connsiteX17" fmla="*/ 1638967 w 6829615"/>
              <a:gd name="connsiteY17" fmla="*/ 289751 h 4031170"/>
              <a:gd name="connsiteX18" fmla="*/ 1798130 w 6829615"/>
              <a:gd name="connsiteY18" fmla="*/ 0 h 4031170"/>
              <a:gd name="connsiteX19" fmla="*/ 6829616 w 6829615"/>
              <a:gd name="connsiteY19" fmla="*/ 0 h 4031170"/>
              <a:gd name="connsiteX20" fmla="*/ 6829616 w 6829615"/>
              <a:gd name="connsiteY20" fmla="*/ 161925 h 4031170"/>
              <a:gd name="connsiteX21" fmla="*/ 1893951 w 6829615"/>
              <a:gd name="connsiteY21" fmla="*/ 161925 h 4031170"/>
              <a:gd name="connsiteX22" fmla="*/ 1735169 w 6829615"/>
              <a:gd name="connsiteY22" fmla="*/ 451104 h 4031170"/>
              <a:gd name="connsiteX23" fmla="*/ 1446752 w 6829615"/>
              <a:gd name="connsiteY23" fmla="*/ 452914 h 4031170"/>
              <a:gd name="connsiteX24" fmla="*/ 1270254 w 6829615"/>
              <a:gd name="connsiteY24" fmla="*/ 161925 h 4031170"/>
              <a:gd name="connsiteX25" fmla="*/ 604647 w 6829615"/>
              <a:gd name="connsiteY25" fmla="*/ 161925 h 4031170"/>
              <a:gd name="connsiteX26" fmla="*/ 161925 w 6829615"/>
              <a:gd name="connsiteY26" fmla="*/ 905447 h 4031170"/>
              <a:gd name="connsiteX27" fmla="*/ 161925 w 6829615"/>
              <a:gd name="connsiteY27" fmla="*/ 1431036 h 4031170"/>
              <a:gd name="connsiteX28" fmla="*/ 439674 w 6829615"/>
              <a:gd name="connsiteY28" fmla="*/ 1862518 h 4031170"/>
              <a:gd name="connsiteX29" fmla="*/ 854297 w 6829615"/>
              <a:gd name="connsiteY29" fmla="*/ 1862518 h 4031170"/>
              <a:gd name="connsiteX30" fmla="*/ 916305 w 6829615"/>
              <a:gd name="connsiteY30" fmla="*/ 1754981 h 4031170"/>
              <a:gd name="connsiteX31" fmla="*/ 1658684 w 6829615"/>
              <a:gd name="connsiteY31" fmla="*/ 1754981 h 4031170"/>
              <a:gd name="connsiteX32" fmla="*/ 1765459 w 6829615"/>
              <a:gd name="connsiteY32" fmla="*/ 1946148 h 4031170"/>
              <a:gd name="connsiteX33" fmla="*/ 1765459 w 6829615"/>
              <a:gd name="connsiteY33" fmla="*/ 2340388 h 4031170"/>
              <a:gd name="connsiteX34" fmla="*/ 1905762 w 6829615"/>
              <a:gd name="connsiteY34" fmla="*/ 2584704 h 4031170"/>
              <a:gd name="connsiteX35" fmla="*/ 1905000 w 6829615"/>
              <a:gd name="connsiteY35" fmla="*/ 2844260 h 4031170"/>
              <a:gd name="connsiteX36" fmla="*/ 2140649 w 6829615"/>
              <a:gd name="connsiteY36" fmla="*/ 3272504 h 4031170"/>
              <a:gd name="connsiteX37" fmla="*/ 2140649 w 6829615"/>
              <a:gd name="connsiteY37" fmla="*/ 3604451 h 4031170"/>
              <a:gd name="connsiteX38" fmla="*/ 2363724 w 6829615"/>
              <a:gd name="connsiteY38" fmla="*/ 3867055 h 4031170"/>
              <a:gd name="connsiteX39" fmla="*/ 2627090 w 6829615"/>
              <a:gd name="connsiteY39" fmla="*/ 3868674 h 4031170"/>
              <a:gd name="connsiteX40" fmla="*/ 2764250 w 6829615"/>
              <a:gd name="connsiteY40" fmla="*/ 3640646 h 4031170"/>
              <a:gd name="connsiteX41" fmla="*/ 2764250 w 6829615"/>
              <a:gd name="connsiteY41" fmla="*/ 3422047 h 4031170"/>
              <a:gd name="connsiteX42" fmla="*/ 3150203 w 6829615"/>
              <a:gd name="connsiteY42" fmla="*/ 2817019 h 4031170"/>
              <a:gd name="connsiteX43" fmla="*/ 3150203 w 6829615"/>
              <a:gd name="connsiteY43" fmla="*/ 2411444 h 4031170"/>
              <a:gd name="connsiteX44" fmla="*/ 3374231 w 6829615"/>
              <a:gd name="connsiteY44" fmla="*/ 2058067 h 4031170"/>
              <a:gd name="connsiteX45" fmla="*/ 3595973 w 6829615"/>
              <a:gd name="connsiteY45" fmla="*/ 2060448 h 4031170"/>
              <a:gd name="connsiteX46" fmla="*/ 3872960 w 6829615"/>
              <a:gd name="connsiteY46" fmla="*/ 1576007 h 4031170"/>
              <a:gd name="connsiteX47" fmla="*/ 3284982 w 6829615"/>
              <a:gd name="connsiteY47" fmla="*/ 1576007 h 4031170"/>
              <a:gd name="connsiteX48" fmla="*/ 3057049 w 6829615"/>
              <a:gd name="connsiteY48" fmla="*/ 1184529 h 4031170"/>
              <a:gd name="connsiteX49" fmla="*/ 3057525 w 6829615"/>
              <a:gd name="connsiteY49" fmla="*/ 867728 h 4031170"/>
              <a:gd name="connsiteX50" fmla="*/ 2748724 w 6829615"/>
              <a:gd name="connsiteY50" fmla="*/ 440912 h 4031170"/>
              <a:gd name="connsiteX51" fmla="*/ 2058638 w 6829615"/>
              <a:gd name="connsiteY51" fmla="*/ 440912 h 4031170"/>
              <a:gd name="connsiteX52" fmla="*/ 1873853 w 6829615"/>
              <a:gd name="connsiteY52" fmla="*/ 778097 h 4031170"/>
              <a:gd name="connsiteX53" fmla="*/ 1305116 w 6829615"/>
              <a:gd name="connsiteY53" fmla="*/ 778097 h 4031170"/>
              <a:gd name="connsiteX54" fmla="*/ 1102233 w 6829615"/>
              <a:gd name="connsiteY54" fmla="*/ 431387 h 4031170"/>
              <a:gd name="connsiteX55" fmla="*/ 739426 w 6829615"/>
              <a:gd name="connsiteY55" fmla="*/ 431387 h 4031170"/>
              <a:gd name="connsiteX56" fmla="*/ 421196 w 6829615"/>
              <a:gd name="connsiteY56" fmla="*/ 995077 h 4031170"/>
              <a:gd name="connsiteX57" fmla="*/ 428435 w 6829615"/>
              <a:gd name="connsiteY57" fmla="*/ 1339787 h 4031170"/>
              <a:gd name="connsiteX58" fmla="*/ 598075 w 6829615"/>
              <a:gd name="connsiteY58" fmla="*/ 1584389 h 4031170"/>
              <a:gd name="connsiteX59" fmla="*/ 720471 w 6829615"/>
              <a:gd name="connsiteY59" fmla="*/ 1584389 h 4031170"/>
              <a:gd name="connsiteX60" fmla="*/ 823817 w 6829615"/>
              <a:gd name="connsiteY60" fmla="*/ 1449229 h 4031170"/>
              <a:gd name="connsiteX61" fmla="*/ 1788795 w 6829615"/>
              <a:gd name="connsiteY61" fmla="*/ 1449229 h 4031170"/>
              <a:gd name="connsiteX62" fmla="*/ 2030825 w 6829615"/>
              <a:gd name="connsiteY62" fmla="*/ 1890046 h 4031170"/>
              <a:gd name="connsiteX63" fmla="*/ 2030825 w 6829615"/>
              <a:gd name="connsiteY63" fmla="*/ 2294763 h 4031170"/>
              <a:gd name="connsiteX64" fmla="*/ 2171414 w 6829615"/>
              <a:gd name="connsiteY64" fmla="*/ 2536222 h 4031170"/>
              <a:gd name="connsiteX65" fmla="*/ 2171414 w 6829615"/>
              <a:gd name="connsiteY65" fmla="*/ 2782348 h 4031170"/>
              <a:gd name="connsiteX66" fmla="*/ 2424017 w 6829615"/>
              <a:gd name="connsiteY66" fmla="*/ 3204782 h 4031170"/>
              <a:gd name="connsiteX67" fmla="*/ 2424017 w 6829615"/>
              <a:gd name="connsiteY67" fmla="*/ 3455861 h 4031170"/>
              <a:gd name="connsiteX68" fmla="*/ 2493740 w 6829615"/>
              <a:gd name="connsiteY68" fmla="*/ 3546824 h 4031170"/>
              <a:gd name="connsiteX69" fmla="*/ 2523554 w 6829615"/>
              <a:gd name="connsiteY69" fmla="*/ 3497485 h 4031170"/>
              <a:gd name="connsiteX70" fmla="*/ 2523554 w 6829615"/>
              <a:gd name="connsiteY70" fmla="*/ 3311366 h 4031170"/>
              <a:gd name="connsiteX71" fmla="*/ 2882741 w 6829615"/>
              <a:gd name="connsiteY71" fmla="*/ 2736723 h 4031170"/>
              <a:gd name="connsiteX72" fmla="*/ 2885694 w 6829615"/>
              <a:gd name="connsiteY72" fmla="*/ 2291906 h 4031170"/>
              <a:gd name="connsiteX73" fmla="*/ 3159919 w 6829615"/>
              <a:gd name="connsiteY73" fmla="*/ 1831372 h 4031170"/>
              <a:gd name="connsiteX74" fmla="*/ 3448907 w 6829615"/>
              <a:gd name="connsiteY74" fmla="*/ 1830324 h 4031170"/>
              <a:gd name="connsiteX75" fmla="*/ 3463671 w 6829615"/>
              <a:gd name="connsiteY75" fmla="*/ 1805464 h 4031170"/>
              <a:gd name="connsiteX76" fmla="*/ 3139345 w 6829615"/>
              <a:gd name="connsiteY76" fmla="*/ 1804226 h 4031170"/>
              <a:gd name="connsiteX77" fmla="*/ 2795969 w 6829615"/>
              <a:gd name="connsiteY77" fmla="*/ 1241489 h 4031170"/>
              <a:gd name="connsiteX78" fmla="*/ 2806637 w 6829615"/>
              <a:gd name="connsiteY78" fmla="*/ 959072 h 4031170"/>
              <a:gd name="connsiteX79" fmla="*/ 2635949 w 6829615"/>
              <a:gd name="connsiteY79" fmla="*/ 708470 h 4031170"/>
              <a:gd name="connsiteX80" fmla="*/ 2205990 w 6829615"/>
              <a:gd name="connsiteY80" fmla="*/ 706184 h 4031170"/>
              <a:gd name="connsiteX81" fmla="*/ 2018062 w 6829615"/>
              <a:gd name="connsiteY81" fmla="*/ 1035939 h 4031170"/>
              <a:gd name="connsiteX82" fmla="*/ 1136618 w 6829615"/>
              <a:gd name="connsiteY82" fmla="*/ 1035939 h 4031170"/>
              <a:gd name="connsiteX83" fmla="*/ 966883 w 6829615"/>
              <a:gd name="connsiteY83" fmla="*/ 719423 h 4031170"/>
              <a:gd name="connsiteX84" fmla="*/ 906685 w 6829615"/>
              <a:gd name="connsiteY84" fmla="*/ 719423 h 4031170"/>
              <a:gd name="connsiteX85" fmla="*/ 707708 w 6829615"/>
              <a:gd name="connsiteY85" fmla="*/ 1096709 h 4031170"/>
              <a:gd name="connsiteX86" fmla="*/ 708946 w 6829615"/>
              <a:gd name="connsiteY86" fmla="*/ 1153954 h 4031170"/>
              <a:gd name="connsiteX87" fmla="*/ 2203990 w 6829615"/>
              <a:gd name="connsiteY87" fmla="*/ 1154811 h 4031170"/>
              <a:gd name="connsiteX88" fmla="*/ 2355342 w 6829615"/>
              <a:gd name="connsiteY88" fmla="*/ 858298 h 4031170"/>
              <a:gd name="connsiteX89" fmla="*/ 2559749 w 6829615"/>
              <a:gd name="connsiteY89" fmla="*/ 858298 h 4031170"/>
              <a:gd name="connsiteX90" fmla="*/ 2688812 w 6829615"/>
              <a:gd name="connsiteY90" fmla="*/ 1028414 h 4031170"/>
              <a:gd name="connsiteX91" fmla="*/ 2688812 w 6829615"/>
              <a:gd name="connsiteY91" fmla="*/ 1353217 h 4031170"/>
              <a:gd name="connsiteX92" fmla="*/ 3007519 w 6829615"/>
              <a:gd name="connsiteY92" fmla="*/ 1887664 h 4031170"/>
              <a:gd name="connsiteX93" fmla="*/ 2767394 w 6829615"/>
              <a:gd name="connsiteY93" fmla="*/ 2247900 h 4031170"/>
              <a:gd name="connsiteX94" fmla="*/ 2761583 w 6829615"/>
              <a:gd name="connsiteY94" fmla="*/ 2718149 h 4031170"/>
              <a:gd name="connsiteX95" fmla="*/ 2500313 w 6829615"/>
              <a:gd name="connsiteY95" fmla="*/ 3111532 h 4031170"/>
              <a:gd name="connsiteX96" fmla="*/ 2262378 w 6829615"/>
              <a:gd name="connsiteY96" fmla="*/ 2712149 h 4031170"/>
              <a:gd name="connsiteX97" fmla="*/ 2262378 w 6829615"/>
              <a:gd name="connsiteY97" fmla="*/ 2427446 h 4031170"/>
              <a:gd name="connsiteX98" fmla="*/ 2158460 w 6829615"/>
              <a:gd name="connsiteY98" fmla="*/ 2257139 h 4031170"/>
              <a:gd name="connsiteX99" fmla="*/ 2158460 w 6829615"/>
              <a:gd name="connsiteY99" fmla="*/ 1856708 h 4031170"/>
              <a:gd name="connsiteX100" fmla="*/ 1913192 w 6829615"/>
              <a:gd name="connsiteY100" fmla="*/ 1441323 h 4031170"/>
              <a:gd name="connsiteX101" fmla="*/ 2415635 w 6829615"/>
              <a:gd name="connsiteY101" fmla="*/ 1441323 h 4031170"/>
              <a:gd name="connsiteX102" fmla="*/ 2683859 w 6829615"/>
              <a:gd name="connsiteY102" fmla="*/ 1863090 h 4031170"/>
              <a:gd name="connsiteX103" fmla="*/ 2526887 w 6829615"/>
              <a:gd name="connsiteY103" fmla="*/ 2100072 h 4031170"/>
              <a:gd name="connsiteX104" fmla="*/ 2526887 w 6829615"/>
              <a:gd name="connsiteY104" fmla="*/ 2145125 h 4031170"/>
              <a:gd name="connsiteX105" fmla="*/ 2364962 w 6829615"/>
              <a:gd name="connsiteY105" fmla="*/ 2145125 h 4031170"/>
              <a:gd name="connsiteX106" fmla="*/ 2364962 w 6829615"/>
              <a:gd name="connsiteY106" fmla="*/ 2051399 h 4031170"/>
              <a:gd name="connsiteX107" fmla="*/ 2490788 w 6829615"/>
              <a:gd name="connsiteY107" fmla="*/ 1861280 h 4031170"/>
              <a:gd name="connsiteX108" fmla="*/ 2326672 w 6829615"/>
              <a:gd name="connsiteY108" fmla="*/ 1603248 h 4031170"/>
              <a:gd name="connsiteX109" fmla="*/ 2196846 w 6829615"/>
              <a:gd name="connsiteY109" fmla="*/ 1603248 h 4031170"/>
              <a:gd name="connsiteX110" fmla="*/ 2320385 w 6829615"/>
              <a:gd name="connsiteY110" fmla="*/ 1812417 h 4031170"/>
              <a:gd name="connsiteX111" fmla="*/ 2320385 w 6829615"/>
              <a:gd name="connsiteY111" fmla="*/ 2211705 h 4031170"/>
              <a:gd name="connsiteX112" fmla="*/ 2424303 w 6829615"/>
              <a:gd name="connsiteY112" fmla="*/ 2381917 h 4031170"/>
              <a:gd name="connsiteX113" fmla="*/ 2424303 w 6829615"/>
              <a:gd name="connsiteY113" fmla="*/ 2667572 h 4031170"/>
              <a:gd name="connsiteX114" fmla="*/ 2507742 w 6829615"/>
              <a:gd name="connsiteY114" fmla="*/ 2807684 h 4031170"/>
              <a:gd name="connsiteX115" fmla="*/ 2600325 w 6829615"/>
              <a:gd name="connsiteY115" fmla="*/ 2668334 h 4031170"/>
              <a:gd name="connsiteX116" fmla="*/ 2606040 w 6829615"/>
              <a:gd name="connsiteY116" fmla="*/ 2197894 h 4031170"/>
              <a:gd name="connsiteX117" fmla="*/ 2816066 w 6829615"/>
              <a:gd name="connsiteY117" fmla="*/ 1882902 h 4031170"/>
              <a:gd name="connsiteX118" fmla="*/ 2526887 w 6829615"/>
              <a:gd name="connsiteY118" fmla="*/ 1397794 h 4031170"/>
              <a:gd name="connsiteX119" fmla="*/ 2526887 w 6829615"/>
              <a:gd name="connsiteY119" fmla="*/ 1082897 h 4031170"/>
              <a:gd name="connsiteX120" fmla="*/ 2479358 w 6829615"/>
              <a:gd name="connsiteY120" fmla="*/ 1020223 h 4031170"/>
              <a:gd name="connsiteX121" fmla="*/ 2454497 w 6829615"/>
              <a:gd name="connsiteY121" fmla="*/ 1020223 h 4031170"/>
              <a:gd name="connsiteX122" fmla="*/ 2303145 w 6829615"/>
              <a:gd name="connsiteY122" fmla="*/ 1316831 h 4031170"/>
              <a:gd name="connsiteX123" fmla="*/ 759143 w 6829615"/>
              <a:gd name="connsiteY123" fmla="*/ 1315974 h 4031170"/>
              <a:gd name="connsiteX124" fmla="*/ 686562 w 6829615"/>
              <a:gd name="connsiteY124" fmla="*/ 1377315 h 4031170"/>
              <a:gd name="connsiteX125" fmla="*/ 602647 w 6829615"/>
              <a:gd name="connsiteY125" fmla="*/ 1378744 h 4031170"/>
              <a:gd name="connsiteX126" fmla="*/ 550259 w 6829615"/>
              <a:gd name="connsiteY126" fmla="*/ 1309402 h 4031170"/>
              <a:gd name="connsiteX127" fmla="*/ 545021 w 6829615"/>
              <a:gd name="connsiteY127" fmla="*/ 1058228 h 4031170"/>
              <a:gd name="connsiteX128" fmla="*/ 808958 w 6829615"/>
              <a:gd name="connsiteY128" fmla="*/ 557498 h 4031170"/>
              <a:gd name="connsiteX129" fmla="*/ 1063752 w 6829615"/>
              <a:gd name="connsiteY129" fmla="*/ 557498 h 4031170"/>
              <a:gd name="connsiteX130" fmla="*/ 1233583 w 6829615"/>
              <a:gd name="connsiteY130" fmla="*/ 874014 h 4031170"/>
              <a:gd name="connsiteX131" fmla="*/ 1923955 w 6829615"/>
              <a:gd name="connsiteY131" fmla="*/ 874014 h 4031170"/>
              <a:gd name="connsiteX132" fmla="*/ 2112264 w 6829615"/>
              <a:gd name="connsiteY132" fmla="*/ 543687 h 4031170"/>
              <a:gd name="connsiteX133" fmla="*/ 2721864 w 6829615"/>
              <a:gd name="connsiteY133" fmla="*/ 547021 h 4031170"/>
              <a:gd name="connsiteX134" fmla="*/ 2970371 w 6829615"/>
              <a:gd name="connsiteY134" fmla="*/ 911924 h 4031170"/>
              <a:gd name="connsiteX135" fmla="*/ 2959608 w 6829615"/>
              <a:gd name="connsiteY135" fmla="*/ 1198721 h 4031170"/>
              <a:gd name="connsiteX136" fmla="*/ 3230404 w 6829615"/>
              <a:gd name="connsiteY136" fmla="*/ 1642682 h 4031170"/>
              <a:gd name="connsiteX137" fmla="*/ 3747326 w 6829615"/>
              <a:gd name="connsiteY137" fmla="*/ 1644587 h 4031170"/>
              <a:gd name="connsiteX138" fmla="*/ 3541300 w 6829615"/>
              <a:gd name="connsiteY138" fmla="*/ 1991868 h 4031170"/>
              <a:gd name="connsiteX139" fmla="*/ 3252216 w 6829615"/>
              <a:gd name="connsiteY139" fmla="*/ 1993011 h 4031170"/>
              <a:gd name="connsiteX140" fmla="*/ 3047333 w 6829615"/>
              <a:gd name="connsiteY140" fmla="*/ 2336959 h 4031170"/>
              <a:gd name="connsiteX141" fmla="*/ 3044381 w 6829615"/>
              <a:gd name="connsiteY141" fmla="*/ 2783681 h 4031170"/>
              <a:gd name="connsiteX142" fmla="*/ 2685479 w 6829615"/>
              <a:gd name="connsiteY142" fmla="*/ 3357848 h 4031170"/>
              <a:gd name="connsiteX143" fmla="*/ 2685479 w 6829615"/>
              <a:gd name="connsiteY143" fmla="*/ 3542633 h 4031170"/>
              <a:gd name="connsiteX144" fmla="*/ 2572417 w 6829615"/>
              <a:gd name="connsiteY144" fmla="*/ 3729704 h 4031170"/>
              <a:gd name="connsiteX145" fmla="*/ 2429923 w 6829615"/>
              <a:gd name="connsiteY145" fmla="*/ 3729704 h 4031170"/>
              <a:gd name="connsiteX146" fmla="*/ 2262092 w 6829615"/>
              <a:gd name="connsiteY146" fmla="*/ 3510820 h 4031170"/>
              <a:gd name="connsiteX147" fmla="*/ 2262092 w 6829615"/>
              <a:gd name="connsiteY147" fmla="*/ 3249454 h 4031170"/>
              <a:gd name="connsiteX148" fmla="*/ 2009489 w 6829615"/>
              <a:gd name="connsiteY148" fmla="*/ 2827115 h 4031170"/>
              <a:gd name="connsiteX149" fmla="*/ 2009489 w 6829615"/>
              <a:gd name="connsiteY149" fmla="*/ 2579941 h 4031170"/>
              <a:gd name="connsiteX150" fmla="*/ 1868900 w 6829615"/>
              <a:gd name="connsiteY150" fmla="*/ 2338483 h 4031170"/>
              <a:gd name="connsiteX151" fmla="*/ 1868900 w 6829615"/>
              <a:gd name="connsiteY151" fmla="*/ 1931575 h 4031170"/>
              <a:gd name="connsiteX152" fmla="*/ 1692974 w 6829615"/>
              <a:gd name="connsiteY152" fmla="*/ 1611154 h 4031170"/>
              <a:gd name="connsiteX153" fmla="*/ 903827 w 6829615"/>
              <a:gd name="connsiteY153" fmla="*/ 1611154 h 4031170"/>
              <a:gd name="connsiteX154" fmla="*/ 800481 w 6829615"/>
              <a:gd name="connsiteY154" fmla="*/ 1746314 h 4031170"/>
              <a:gd name="connsiteX155" fmla="*/ 513398 w 6829615"/>
              <a:gd name="connsiteY155" fmla="*/ 1746314 h 4031170"/>
              <a:gd name="connsiteX156" fmla="*/ 267653 w 6829615"/>
              <a:gd name="connsiteY156" fmla="*/ 1391984 h 4031170"/>
              <a:gd name="connsiteX157" fmla="*/ 258413 w 6829615"/>
              <a:gd name="connsiteY157" fmla="*/ 954119 h 4031170"/>
              <a:gd name="connsiteX158" fmla="*/ 644843 w 6829615"/>
              <a:gd name="connsiteY158" fmla="*/ 269462 h 4031170"/>
              <a:gd name="connsiteX159" fmla="*/ 1195102 w 6829615"/>
              <a:gd name="connsiteY159" fmla="*/ 269462 h 4031170"/>
              <a:gd name="connsiteX160" fmla="*/ 1397984 w 6829615"/>
              <a:gd name="connsiteY160" fmla="*/ 616172 h 4031170"/>
              <a:gd name="connsiteX161" fmla="*/ 1777937 w 6829615"/>
              <a:gd name="connsiteY161" fmla="*/ 616172 h 4031170"/>
              <a:gd name="connsiteX162" fmla="*/ 1962722 w 6829615"/>
              <a:gd name="connsiteY162" fmla="*/ 278987 h 4031170"/>
              <a:gd name="connsiteX163" fmla="*/ 2831402 w 6829615"/>
              <a:gd name="connsiteY163" fmla="*/ 278987 h 4031170"/>
              <a:gd name="connsiteX164" fmla="*/ 3219545 w 6829615"/>
              <a:gd name="connsiteY164" fmla="*/ 815435 h 4031170"/>
              <a:gd name="connsiteX165" fmla="*/ 3219069 w 6829615"/>
              <a:gd name="connsiteY165" fmla="*/ 1140905 h 4031170"/>
              <a:gd name="connsiteX166" fmla="*/ 3378041 w 6829615"/>
              <a:gd name="connsiteY166" fmla="*/ 1414082 h 4031170"/>
              <a:gd name="connsiteX167" fmla="*/ 4152138 w 6829615"/>
              <a:gd name="connsiteY167" fmla="*/ 1414082 h 4031170"/>
              <a:gd name="connsiteX168" fmla="*/ 3689318 w 6829615"/>
              <a:gd name="connsiteY168" fmla="*/ 2223326 h 4031170"/>
              <a:gd name="connsiteX169" fmla="*/ 3462719 w 6829615"/>
              <a:gd name="connsiteY169" fmla="*/ 2220944 h 4031170"/>
              <a:gd name="connsiteX170" fmla="*/ 3312128 w 6829615"/>
              <a:gd name="connsiteY170" fmla="*/ 2458498 h 4031170"/>
              <a:gd name="connsiteX171" fmla="*/ 3312128 w 6829615"/>
              <a:gd name="connsiteY171" fmla="*/ 2864263 h 4031170"/>
              <a:gd name="connsiteX172" fmla="*/ 2926175 w 6829615"/>
              <a:gd name="connsiteY172" fmla="*/ 3469386 h 4031170"/>
              <a:gd name="connsiteX173" fmla="*/ 2926175 w 6829615"/>
              <a:gd name="connsiteY173" fmla="*/ 3685604 h 4031170"/>
              <a:gd name="connsiteX174" fmla="*/ 2718340 w 6829615"/>
              <a:gd name="connsiteY174" fmla="*/ 4031171 h 403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6829615" h="4031170">
                <a:moveTo>
                  <a:pt x="2718340" y="4031171"/>
                </a:moveTo>
                <a:lnTo>
                  <a:pt x="2288381" y="4028504"/>
                </a:lnTo>
                <a:lnTo>
                  <a:pt x="1978724" y="3663887"/>
                </a:lnTo>
                <a:lnTo>
                  <a:pt x="1978724" y="3314129"/>
                </a:lnTo>
                <a:lnTo>
                  <a:pt x="1742980" y="2885599"/>
                </a:lnTo>
                <a:lnTo>
                  <a:pt x="1743742" y="2627662"/>
                </a:lnTo>
                <a:lnTo>
                  <a:pt x="1603534" y="2383631"/>
                </a:lnTo>
                <a:lnTo>
                  <a:pt x="1603534" y="1988344"/>
                </a:lnTo>
                <a:lnTo>
                  <a:pt x="1563624" y="1916906"/>
                </a:lnTo>
                <a:lnTo>
                  <a:pt x="1009840" y="1916906"/>
                </a:lnTo>
                <a:lnTo>
                  <a:pt x="947833" y="2024443"/>
                </a:lnTo>
                <a:lnTo>
                  <a:pt x="351282" y="2024443"/>
                </a:lnTo>
                <a:lnTo>
                  <a:pt x="0" y="1478661"/>
                </a:lnTo>
                <a:lnTo>
                  <a:pt x="0" y="860965"/>
                </a:lnTo>
                <a:lnTo>
                  <a:pt x="512636" y="0"/>
                </a:lnTo>
                <a:lnTo>
                  <a:pt x="1361408" y="0"/>
                </a:lnTo>
                <a:lnTo>
                  <a:pt x="1537526" y="290417"/>
                </a:lnTo>
                <a:lnTo>
                  <a:pt x="1638967" y="289751"/>
                </a:lnTo>
                <a:lnTo>
                  <a:pt x="1798130" y="0"/>
                </a:lnTo>
                <a:lnTo>
                  <a:pt x="6829616" y="0"/>
                </a:lnTo>
                <a:lnTo>
                  <a:pt x="6829616" y="161925"/>
                </a:lnTo>
                <a:lnTo>
                  <a:pt x="1893951" y="161925"/>
                </a:lnTo>
                <a:lnTo>
                  <a:pt x="1735169" y="451104"/>
                </a:lnTo>
                <a:lnTo>
                  <a:pt x="1446752" y="452914"/>
                </a:lnTo>
                <a:lnTo>
                  <a:pt x="1270254" y="161925"/>
                </a:lnTo>
                <a:lnTo>
                  <a:pt x="604647" y="161925"/>
                </a:lnTo>
                <a:lnTo>
                  <a:pt x="161925" y="905447"/>
                </a:lnTo>
                <a:lnTo>
                  <a:pt x="161925" y="1431036"/>
                </a:lnTo>
                <a:lnTo>
                  <a:pt x="439674" y="1862518"/>
                </a:lnTo>
                <a:lnTo>
                  <a:pt x="854297" y="1862518"/>
                </a:lnTo>
                <a:lnTo>
                  <a:pt x="916305" y="1754981"/>
                </a:lnTo>
                <a:lnTo>
                  <a:pt x="1658684" y="1754981"/>
                </a:lnTo>
                <a:lnTo>
                  <a:pt x="1765459" y="1946148"/>
                </a:lnTo>
                <a:lnTo>
                  <a:pt x="1765459" y="2340388"/>
                </a:lnTo>
                <a:lnTo>
                  <a:pt x="1905762" y="2584704"/>
                </a:lnTo>
                <a:lnTo>
                  <a:pt x="1905000" y="2844260"/>
                </a:lnTo>
                <a:lnTo>
                  <a:pt x="2140649" y="3272504"/>
                </a:lnTo>
                <a:lnTo>
                  <a:pt x="2140649" y="3604451"/>
                </a:lnTo>
                <a:lnTo>
                  <a:pt x="2363724" y="3867055"/>
                </a:lnTo>
                <a:lnTo>
                  <a:pt x="2627090" y="3868674"/>
                </a:lnTo>
                <a:lnTo>
                  <a:pt x="2764250" y="3640646"/>
                </a:lnTo>
                <a:lnTo>
                  <a:pt x="2764250" y="3422047"/>
                </a:lnTo>
                <a:lnTo>
                  <a:pt x="3150203" y="2817019"/>
                </a:lnTo>
                <a:lnTo>
                  <a:pt x="3150203" y="2411444"/>
                </a:lnTo>
                <a:lnTo>
                  <a:pt x="3374231" y="2058067"/>
                </a:lnTo>
                <a:lnTo>
                  <a:pt x="3595973" y="2060448"/>
                </a:lnTo>
                <a:lnTo>
                  <a:pt x="3872960" y="1576007"/>
                </a:lnTo>
                <a:lnTo>
                  <a:pt x="3284982" y="1576007"/>
                </a:lnTo>
                <a:lnTo>
                  <a:pt x="3057049" y="1184529"/>
                </a:lnTo>
                <a:lnTo>
                  <a:pt x="3057525" y="867728"/>
                </a:lnTo>
                <a:lnTo>
                  <a:pt x="2748724" y="440912"/>
                </a:lnTo>
                <a:lnTo>
                  <a:pt x="2058638" y="440912"/>
                </a:lnTo>
                <a:lnTo>
                  <a:pt x="1873853" y="778097"/>
                </a:lnTo>
                <a:lnTo>
                  <a:pt x="1305116" y="778097"/>
                </a:lnTo>
                <a:lnTo>
                  <a:pt x="1102233" y="431387"/>
                </a:lnTo>
                <a:lnTo>
                  <a:pt x="739426" y="431387"/>
                </a:lnTo>
                <a:lnTo>
                  <a:pt x="421196" y="995077"/>
                </a:lnTo>
                <a:lnTo>
                  <a:pt x="428435" y="1339787"/>
                </a:lnTo>
                <a:lnTo>
                  <a:pt x="598075" y="1584389"/>
                </a:lnTo>
                <a:lnTo>
                  <a:pt x="720471" y="1584389"/>
                </a:lnTo>
                <a:lnTo>
                  <a:pt x="823817" y="1449229"/>
                </a:lnTo>
                <a:lnTo>
                  <a:pt x="1788795" y="1449229"/>
                </a:lnTo>
                <a:lnTo>
                  <a:pt x="2030825" y="1890046"/>
                </a:lnTo>
                <a:lnTo>
                  <a:pt x="2030825" y="2294763"/>
                </a:lnTo>
                <a:lnTo>
                  <a:pt x="2171414" y="2536222"/>
                </a:lnTo>
                <a:lnTo>
                  <a:pt x="2171414" y="2782348"/>
                </a:lnTo>
                <a:lnTo>
                  <a:pt x="2424017" y="3204782"/>
                </a:lnTo>
                <a:lnTo>
                  <a:pt x="2424017" y="3455861"/>
                </a:lnTo>
                <a:lnTo>
                  <a:pt x="2493740" y="3546824"/>
                </a:lnTo>
                <a:lnTo>
                  <a:pt x="2523554" y="3497485"/>
                </a:lnTo>
                <a:lnTo>
                  <a:pt x="2523554" y="3311366"/>
                </a:lnTo>
                <a:lnTo>
                  <a:pt x="2882741" y="2736723"/>
                </a:lnTo>
                <a:lnTo>
                  <a:pt x="2885694" y="2291906"/>
                </a:lnTo>
                <a:lnTo>
                  <a:pt x="3159919" y="1831372"/>
                </a:lnTo>
                <a:lnTo>
                  <a:pt x="3448907" y="1830324"/>
                </a:lnTo>
                <a:lnTo>
                  <a:pt x="3463671" y="1805464"/>
                </a:lnTo>
                <a:lnTo>
                  <a:pt x="3139345" y="1804226"/>
                </a:lnTo>
                <a:lnTo>
                  <a:pt x="2795969" y="1241489"/>
                </a:lnTo>
                <a:lnTo>
                  <a:pt x="2806637" y="959072"/>
                </a:lnTo>
                <a:lnTo>
                  <a:pt x="2635949" y="708470"/>
                </a:lnTo>
                <a:lnTo>
                  <a:pt x="2205990" y="706184"/>
                </a:lnTo>
                <a:lnTo>
                  <a:pt x="2018062" y="1035939"/>
                </a:lnTo>
                <a:lnTo>
                  <a:pt x="1136618" y="1035939"/>
                </a:lnTo>
                <a:lnTo>
                  <a:pt x="966883" y="719423"/>
                </a:lnTo>
                <a:lnTo>
                  <a:pt x="906685" y="719423"/>
                </a:lnTo>
                <a:lnTo>
                  <a:pt x="707708" y="1096709"/>
                </a:lnTo>
                <a:lnTo>
                  <a:pt x="708946" y="1153954"/>
                </a:lnTo>
                <a:lnTo>
                  <a:pt x="2203990" y="1154811"/>
                </a:lnTo>
                <a:lnTo>
                  <a:pt x="2355342" y="858298"/>
                </a:lnTo>
                <a:lnTo>
                  <a:pt x="2559749" y="858298"/>
                </a:lnTo>
                <a:lnTo>
                  <a:pt x="2688812" y="1028414"/>
                </a:lnTo>
                <a:lnTo>
                  <a:pt x="2688812" y="1353217"/>
                </a:lnTo>
                <a:lnTo>
                  <a:pt x="3007519" y="1887664"/>
                </a:lnTo>
                <a:lnTo>
                  <a:pt x="2767394" y="2247900"/>
                </a:lnTo>
                <a:lnTo>
                  <a:pt x="2761583" y="2718149"/>
                </a:lnTo>
                <a:lnTo>
                  <a:pt x="2500313" y="3111532"/>
                </a:lnTo>
                <a:lnTo>
                  <a:pt x="2262378" y="2712149"/>
                </a:lnTo>
                <a:lnTo>
                  <a:pt x="2262378" y="2427446"/>
                </a:lnTo>
                <a:lnTo>
                  <a:pt x="2158460" y="2257139"/>
                </a:lnTo>
                <a:lnTo>
                  <a:pt x="2158460" y="1856708"/>
                </a:lnTo>
                <a:lnTo>
                  <a:pt x="1913192" y="1441323"/>
                </a:lnTo>
                <a:lnTo>
                  <a:pt x="2415635" y="1441323"/>
                </a:lnTo>
                <a:lnTo>
                  <a:pt x="2683859" y="1863090"/>
                </a:lnTo>
                <a:lnTo>
                  <a:pt x="2526887" y="2100072"/>
                </a:lnTo>
                <a:lnTo>
                  <a:pt x="2526887" y="2145125"/>
                </a:lnTo>
                <a:lnTo>
                  <a:pt x="2364962" y="2145125"/>
                </a:lnTo>
                <a:lnTo>
                  <a:pt x="2364962" y="2051399"/>
                </a:lnTo>
                <a:lnTo>
                  <a:pt x="2490788" y="1861280"/>
                </a:lnTo>
                <a:lnTo>
                  <a:pt x="2326672" y="1603248"/>
                </a:lnTo>
                <a:lnTo>
                  <a:pt x="2196846" y="1603248"/>
                </a:lnTo>
                <a:lnTo>
                  <a:pt x="2320385" y="1812417"/>
                </a:lnTo>
                <a:lnTo>
                  <a:pt x="2320385" y="2211705"/>
                </a:lnTo>
                <a:lnTo>
                  <a:pt x="2424303" y="2381917"/>
                </a:lnTo>
                <a:lnTo>
                  <a:pt x="2424303" y="2667572"/>
                </a:lnTo>
                <a:lnTo>
                  <a:pt x="2507742" y="2807684"/>
                </a:lnTo>
                <a:lnTo>
                  <a:pt x="2600325" y="2668334"/>
                </a:lnTo>
                <a:lnTo>
                  <a:pt x="2606040" y="2197894"/>
                </a:lnTo>
                <a:lnTo>
                  <a:pt x="2816066" y="1882902"/>
                </a:lnTo>
                <a:lnTo>
                  <a:pt x="2526887" y="1397794"/>
                </a:lnTo>
                <a:lnTo>
                  <a:pt x="2526887" y="1082897"/>
                </a:lnTo>
                <a:lnTo>
                  <a:pt x="2479358" y="1020223"/>
                </a:lnTo>
                <a:lnTo>
                  <a:pt x="2454497" y="1020223"/>
                </a:lnTo>
                <a:lnTo>
                  <a:pt x="2303145" y="1316831"/>
                </a:lnTo>
                <a:lnTo>
                  <a:pt x="759143" y="1315974"/>
                </a:lnTo>
                <a:lnTo>
                  <a:pt x="686562" y="1377315"/>
                </a:lnTo>
                <a:lnTo>
                  <a:pt x="602647" y="1378744"/>
                </a:lnTo>
                <a:lnTo>
                  <a:pt x="550259" y="1309402"/>
                </a:lnTo>
                <a:lnTo>
                  <a:pt x="545021" y="1058228"/>
                </a:lnTo>
                <a:lnTo>
                  <a:pt x="808958" y="557498"/>
                </a:lnTo>
                <a:lnTo>
                  <a:pt x="1063752" y="557498"/>
                </a:lnTo>
                <a:lnTo>
                  <a:pt x="1233583" y="874014"/>
                </a:lnTo>
                <a:lnTo>
                  <a:pt x="1923955" y="874014"/>
                </a:lnTo>
                <a:lnTo>
                  <a:pt x="2112264" y="543687"/>
                </a:lnTo>
                <a:lnTo>
                  <a:pt x="2721864" y="547021"/>
                </a:lnTo>
                <a:lnTo>
                  <a:pt x="2970371" y="911924"/>
                </a:lnTo>
                <a:lnTo>
                  <a:pt x="2959608" y="1198721"/>
                </a:lnTo>
                <a:lnTo>
                  <a:pt x="3230404" y="1642682"/>
                </a:lnTo>
                <a:lnTo>
                  <a:pt x="3747326" y="1644587"/>
                </a:lnTo>
                <a:lnTo>
                  <a:pt x="3541300" y="1991868"/>
                </a:lnTo>
                <a:lnTo>
                  <a:pt x="3252216" y="1993011"/>
                </a:lnTo>
                <a:lnTo>
                  <a:pt x="3047333" y="2336959"/>
                </a:lnTo>
                <a:lnTo>
                  <a:pt x="3044381" y="2783681"/>
                </a:lnTo>
                <a:lnTo>
                  <a:pt x="2685479" y="3357848"/>
                </a:lnTo>
                <a:lnTo>
                  <a:pt x="2685479" y="3542633"/>
                </a:lnTo>
                <a:lnTo>
                  <a:pt x="2572417" y="3729704"/>
                </a:lnTo>
                <a:lnTo>
                  <a:pt x="2429923" y="3729704"/>
                </a:lnTo>
                <a:lnTo>
                  <a:pt x="2262092" y="3510820"/>
                </a:lnTo>
                <a:lnTo>
                  <a:pt x="2262092" y="3249454"/>
                </a:lnTo>
                <a:lnTo>
                  <a:pt x="2009489" y="2827115"/>
                </a:lnTo>
                <a:lnTo>
                  <a:pt x="2009489" y="2579941"/>
                </a:lnTo>
                <a:lnTo>
                  <a:pt x="1868900" y="2338483"/>
                </a:lnTo>
                <a:lnTo>
                  <a:pt x="1868900" y="1931575"/>
                </a:lnTo>
                <a:lnTo>
                  <a:pt x="1692974" y="1611154"/>
                </a:lnTo>
                <a:lnTo>
                  <a:pt x="903827" y="1611154"/>
                </a:lnTo>
                <a:lnTo>
                  <a:pt x="800481" y="1746314"/>
                </a:lnTo>
                <a:lnTo>
                  <a:pt x="513398" y="1746314"/>
                </a:lnTo>
                <a:lnTo>
                  <a:pt x="267653" y="1391984"/>
                </a:lnTo>
                <a:lnTo>
                  <a:pt x="258413" y="954119"/>
                </a:lnTo>
                <a:lnTo>
                  <a:pt x="644843" y="269462"/>
                </a:lnTo>
                <a:lnTo>
                  <a:pt x="1195102" y="269462"/>
                </a:lnTo>
                <a:lnTo>
                  <a:pt x="1397984" y="616172"/>
                </a:lnTo>
                <a:lnTo>
                  <a:pt x="1777937" y="616172"/>
                </a:lnTo>
                <a:lnTo>
                  <a:pt x="1962722" y="278987"/>
                </a:lnTo>
                <a:lnTo>
                  <a:pt x="2831402" y="278987"/>
                </a:lnTo>
                <a:lnTo>
                  <a:pt x="3219545" y="815435"/>
                </a:lnTo>
                <a:lnTo>
                  <a:pt x="3219069" y="1140905"/>
                </a:lnTo>
                <a:lnTo>
                  <a:pt x="3378041" y="1414082"/>
                </a:lnTo>
                <a:lnTo>
                  <a:pt x="4152138" y="1414082"/>
                </a:lnTo>
                <a:lnTo>
                  <a:pt x="3689318" y="2223326"/>
                </a:lnTo>
                <a:lnTo>
                  <a:pt x="3462719" y="2220944"/>
                </a:lnTo>
                <a:lnTo>
                  <a:pt x="3312128" y="2458498"/>
                </a:lnTo>
                <a:lnTo>
                  <a:pt x="3312128" y="2864263"/>
                </a:lnTo>
                <a:lnTo>
                  <a:pt x="2926175" y="3469386"/>
                </a:lnTo>
                <a:lnTo>
                  <a:pt x="2926175" y="3685604"/>
                </a:lnTo>
                <a:lnTo>
                  <a:pt x="2718340" y="4031171"/>
                </a:lnTo>
                <a:close/>
              </a:path>
            </a:pathLst>
          </a:custGeom>
          <a:solidFill>
            <a:srgbClr val="7DBA02"/>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2928581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A49168BD-AB6E-E377-7CEA-0E769437332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8458258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A49168BD-AB6E-E377-7CEA-0E769437332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squar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405851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pic>
        <p:nvPicPr>
          <p:cNvPr id="3" name="Picture Placeholder 433">
            <a:extLst>
              <a:ext uri="{FF2B5EF4-FFF2-40B4-BE49-F238E27FC236}">
                <a16:creationId xmlns:a16="http://schemas.microsoft.com/office/drawing/2014/main" id="{34BADCB9-88FF-853F-7CB9-967EA4291DB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66A86DB4-8A0E-5852-A8CA-D1F0D4A0FEF2}"/>
              </a:ext>
            </a:extLst>
          </p:cNvPr>
          <p:cNvSpPr/>
          <p:nvPr userDrawn="1"/>
        </p:nvSpPr>
        <p:spPr>
          <a:xfrm>
            <a:off x="0" y="0"/>
            <a:ext cx="12192000" cy="6858000"/>
          </a:xfrm>
          <a:prstGeom prst="rect">
            <a:avLst/>
          </a:prstGeom>
          <a:solidFill>
            <a:schemeClr val="bg2">
              <a:alpha val="16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293536"/>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3065186"/>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9222224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A49168BD-AB6E-E377-7CEA-0E769437332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2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6440541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A49168BD-AB6E-E377-7CEA-0E769437332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844608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pic>
        <p:nvPicPr>
          <p:cNvPr id="3" name="Picture Placeholder 433" descr="Colourful cargo containers stacked with a worker standing">
            <a:extLst>
              <a:ext uri="{FF2B5EF4-FFF2-40B4-BE49-F238E27FC236}">
                <a16:creationId xmlns:a16="http://schemas.microsoft.com/office/drawing/2014/main" id="{77320EED-BBCB-8B40-2FBE-A4CA2CA7D02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8070249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pic>
        <p:nvPicPr>
          <p:cNvPr id="3" name="Picture Placeholder 433">
            <a:extLst>
              <a:ext uri="{FF2B5EF4-FFF2-40B4-BE49-F238E27FC236}">
                <a16:creationId xmlns:a16="http://schemas.microsoft.com/office/drawing/2014/main" id="{77320EED-BBCB-8B40-2FBE-A4CA2CA7D02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8270678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pic>
        <p:nvPicPr>
          <p:cNvPr id="3" name="Picture Placeholder 433">
            <a:extLst>
              <a:ext uri="{FF2B5EF4-FFF2-40B4-BE49-F238E27FC236}">
                <a16:creationId xmlns:a16="http://schemas.microsoft.com/office/drawing/2014/main" id="{77320EED-BBCB-8B40-2FBE-A4CA2CA7D02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5483263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pic>
        <p:nvPicPr>
          <p:cNvPr id="2" name="Picture Placeholder 115" descr="Top view of a wooden desk with a white keyboard, drawing plan and drawing compass, and pens.">
            <a:extLst>
              <a:ext uri="{FF2B5EF4-FFF2-40B4-BE49-F238E27FC236}">
                <a16:creationId xmlns:a16="http://schemas.microsoft.com/office/drawing/2014/main" id="{A49168BD-AB6E-E377-7CEA-0E769437332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0661925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618755" y="4945338"/>
            <a:ext cx="6543458" cy="615553"/>
          </a:xfrm>
          <a:prstGeom prst="rect">
            <a:avLst/>
          </a:prstGeom>
        </p:spPr>
        <p:txBody>
          <a:bodyPr wrap="none" anchor="t">
            <a:spAutoFit/>
          </a:bodyPr>
          <a:lstStyle>
            <a:lvl1pPr>
              <a:defRPr sz="4000">
                <a:solidFill>
                  <a:schemeClr val="tx1"/>
                </a:solidFill>
              </a:defRPr>
            </a:lvl1pPr>
          </a:lstStyle>
          <a:p>
            <a:r>
              <a:rPr lang="en-GB"/>
              <a:t>Click to edit Master title style</a:t>
            </a:r>
            <a:endParaRPr lang="en-US"/>
          </a:p>
        </p:txBody>
      </p:sp>
      <p:sp>
        <p:nvSpPr>
          <p:cNvPr id="2" name="Text Placeholder 18">
            <a:extLst>
              <a:ext uri="{FF2B5EF4-FFF2-40B4-BE49-F238E27FC236}">
                <a16:creationId xmlns:a16="http://schemas.microsoft.com/office/drawing/2014/main" id="{DF6E4E97-1E5E-6DDC-51DB-51A4B672C716}"/>
              </a:ext>
            </a:extLst>
          </p:cNvPr>
          <p:cNvSpPr>
            <a:spLocks noGrp="1"/>
          </p:cNvSpPr>
          <p:nvPr>
            <p:ph type="body" sz="quarter" idx="13" hasCustomPrompt="1"/>
          </p:nvPr>
        </p:nvSpPr>
        <p:spPr>
          <a:xfrm>
            <a:off x="618757" y="5572294"/>
            <a:ext cx="5032147" cy="484025"/>
          </a:xfrm>
          <a:prstGeom prst="rect">
            <a:avLst/>
          </a:prstGeom>
        </p:spPr>
        <p:txBody>
          <a:bodyPr wrap="none" tIns="144000">
            <a:spAutoFit/>
          </a:bodyPr>
          <a:lstStyle>
            <a:lvl1pP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here and here and here</a:t>
            </a:r>
            <a:endParaRPr lang="en-GB" sz="2400"/>
          </a:p>
        </p:txBody>
      </p:sp>
    </p:spTree>
    <p:extLst>
      <p:ext uri="{BB962C8B-B14F-4D97-AF65-F5344CB8AC3E}">
        <p14:creationId xmlns:p14="http://schemas.microsoft.com/office/powerpoint/2010/main" val="22836779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3994C55-28DA-03C2-35BC-75F5D854F08B}"/>
              </a:ext>
            </a:extLst>
          </p:cNvPr>
          <p:cNvSpPr/>
          <p:nvPr userDrawn="1"/>
        </p:nvSpPr>
        <p:spPr>
          <a:xfrm>
            <a:off x="0" y="0"/>
            <a:ext cx="12192001"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13" name="Picture Placeholder 12">
            <a:extLst>
              <a:ext uri="{FF2B5EF4-FFF2-40B4-BE49-F238E27FC236}">
                <a16:creationId xmlns:a16="http://schemas.microsoft.com/office/drawing/2014/main" id="{BC6E6505-1432-E7D8-FDE1-5E4383D36C37}"/>
              </a:ext>
            </a:extLst>
          </p:cNvPr>
          <p:cNvSpPr>
            <a:spLocks noGrp="1"/>
          </p:cNvSpPr>
          <p:nvPr>
            <p:ph type="pic" sz="quarter" idx="12"/>
          </p:nvPr>
        </p:nvSpPr>
        <p:spPr>
          <a:xfrm>
            <a:off x="7282543" y="-1"/>
            <a:ext cx="4909457" cy="6858257"/>
          </a:xfrm>
          <a:custGeom>
            <a:avLst/>
            <a:gdLst>
              <a:gd name="connsiteX0" fmla="*/ 0 w 4401300"/>
              <a:gd name="connsiteY0" fmla="*/ 0 h 6148388"/>
              <a:gd name="connsiteX1" fmla="*/ 4401300 w 4401300"/>
              <a:gd name="connsiteY1" fmla="*/ 0 h 6148388"/>
              <a:gd name="connsiteX2" fmla="*/ 4401300 w 4401300"/>
              <a:gd name="connsiteY2" fmla="*/ 6148388 h 6148388"/>
              <a:gd name="connsiteX3" fmla="*/ 3799566 w 4401300"/>
              <a:gd name="connsiteY3" fmla="*/ 6148388 h 6148388"/>
            </a:gdLst>
            <a:ahLst/>
            <a:cxnLst>
              <a:cxn ang="0">
                <a:pos x="connsiteX0" y="connsiteY0"/>
              </a:cxn>
              <a:cxn ang="0">
                <a:pos x="connsiteX1" y="connsiteY1"/>
              </a:cxn>
              <a:cxn ang="0">
                <a:pos x="connsiteX2" y="connsiteY2"/>
              </a:cxn>
              <a:cxn ang="0">
                <a:pos x="connsiteX3" y="connsiteY3"/>
              </a:cxn>
            </a:cxnLst>
            <a:rect l="l" t="t" r="r" b="b"/>
            <a:pathLst>
              <a:path w="4401300" h="6148388">
                <a:moveTo>
                  <a:pt x="0" y="0"/>
                </a:moveTo>
                <a:lnTo>
                  <a:pt x="4401300" y="0"/>
                </a:lnTo>
                <a:lnTo>
                  <a:pt x="4401300" y="6148388"/>
                </a:lnTo>
                <a:lnTo>
                  <a:pt x="3799566" y="6148388"/>
                </a:lnTo>
                <a:close/>
              </a:path>
            </a:pathLst>
          </a:custGeom>
          <a:pattFill prst="diagBrick">
            <a:fgClr>
              <a:schemeClr val="tx2">
                <a:lumMod val="20000"/>
                <a:lumOff val="80000"/>
              </a:schemeClr>
            </a:fgClr>
            <a:bgClr>
              <a:schemeClr val="bg1"/>
            </a:bgClr>
          </a:pattFill>
        </p:spPr>
        <p:txBody>
          <a:bodyPr wrap="square">
            <a:noAutofit/>
          </a:bodyPr>
          <a:lstStyle/>
          <a:p>
            <a:endParaRPr lang="en-US"/>
          </a:p>
        </p:txBody>
      </p:sp>
      <p:sp>
        <p:nvSpPr>
          <p:cNvPr id="26" name="Text Placeholder 13">
            <a:extLst>
              <a:ext uri="{FF2B5EF4-FFF2-40B4-BE49-F238E27FC236}">
                <a16:creationId xmlns:a16="http://schemas.microsoft.com/office/drawing/2014/main" id="{615020BA-0B93-180E-3093-EAC3BCC73BB5}"/>
              </a:ext>
            </a:extLst>
          </p:cNvPr>
          <p:cNvSpPr>
            <a:spLocks noGrp="1"/>
          </p:cNvSpPr>
          <p:nvPr>
            <p:ph type="body" sz="quarter" idx="16" hasCustomPrompt="1"/>
          </p:nvPr>
        </p:nvSpPr>
        <p:spPr>
          <a:xfrm>
            <a:off x="283474" y="517638"/>
            <a:ext cx="5889053" cy="410136"/>
          </a:xfrm>
          <a:prstGeom prst="rect">
            <a:avLst/>
          </a:prstGeom>
        </p:spPr>
        <p:txBody>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Freeform 1">
            <a:extLst>
              <a:ext uri="{FF2B5EF4-FFF2-40B4-BE49-F238E27FC236}">
                <a16:creationId xmlns:a16="http://schemas.microsoft.com/office/drawing/2014/main" id="{8CE118E7-1BAE-2BED-BA49-7E01CC506DEF}"/>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3" name="Rectangle 2">
            <a:extLst>
              <a:ext uri="{FF2B5EF4-FFF2-40B4-BE49-F238E27FC236}">
                <a16:creationId xmlns:a16="http://schemas.microsoft.com/office/drawing/2014/main" id="{72C509C7-F64D-8D3C-E43B-BAD58331BD3D}"/>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4" name="Title 1">
            <a:extLst>
              <a:ext uri="{FF2B5EF4-FFF2-40B4-BE49-F238E27FC236}">
                <a16:creationId xmlns:a16="http://schemas.microsoft.com/office/drawing/2014/main" id="{549A9D43-FF02-9C81-1CFC-D9B244C57579}"/>
              </a:ext>
            </a:extLst>
          </p:cNvPr>
          <p:cNvSpPr>
            <a:spLocks noGrp="1"/>
          </p:cNvSpPr>
          <p:nvPr>
            <p:ph type="title" hasCustomPrompt="1"/>
          </p:nvPr>
        </p:nvSpPr>
        <p:spPr>
          <a:xfrm>
            <a:off x="283474" y="152400"/>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
        <p:nvSpPr>
          <p:cNvPr id="6" name="Graphic 64">
            <a:extLst>
              <a:ext uri="{FF2B5EF4-FFF2-40B4-BE49-F238E27FC236}">
                <a16:creationId xmlns:a16="http://schemas.microsoft.com/office/drawing/2014/main" id="{410252B1-98B5-8714-70E8-11601AFBFE16}"/>
              </a:ext>
            </a:extLst>
          </p:cNvPr>
          <p:cNvSpPr/>
          <p:nvPr userDrawn="1"/>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rgbClr val="E63C2B"/>
            </a:solidFill>
            <a:prstDash val="solid"/>
            <a:miter/>
          </a:ln>
        </p:spPr>
        <p:txBody>
          <a:bodyPr rtlCol="0" anchor="ctr"/>
          <a:lstStyle/>
          <a:p>
            <a:endParaRPr lang="en-US"/>
          </a:p>
        </p:txBody>
      </p:sp>
    </p:spTree>
    <p:extLst>
      <p:ext uri="{BB962C8B-B14F-4D97-AF65-F5344CB8AC3E}">
        <p14:creationId xmlns:p14="http://schemas.microsoft.com/office/powerpoint/2010/main" val="46749540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C4A12B0-5BA2-5100-AAD4-E12E3C1737AF}"/>
              </a:ext>
            </a:extLst>
          </p:cNvPr>
          <p:cNvSpPr/>
          <p:nvPr userDrawn="1"/>
        </p:nvSpPr>
        <p:spPr>
          <a:xfrm>
            <a:off x="0" y="0"/>
            <a:ext cx="12192001"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2" name="Picture Placeholder 1">
            <a:extLst>
              <a:ext uri="{FF2B5EF4-FFF2-40B4-BE49-F238E27FC236}">
                <a16:creationId xmlns:a16="http://schemas.microsoft.com/office/drawing/2014/main" id="{29B7C479-2D3F-2960-139A-D5BB63A41E19}"/>
              </a:ext>
            </a:extLst>
          </p:cNvPr>
          <p:cNvSpPr>
            <a:spLocks noGrp="1"/>
          </p:cNvSpPr>
          <p:nvPr>
            <p:ph type="pic" sz="quarter" idx="12"/>
          </p:nvPr>
        </p:nvSpPr>
        <p:spPr>
          <a:xfrm>
            <a:off x="7282543" y="-1"/>
            <a:ext cx="4909457" cy="6858257"/>
          </a:xfrm>
          <a:custGeom>
            <a:avLst/>
            <a:gdLst>
              <a:gd name="connsiteX0" fmla="*/ 0 w 4401300"/>
              <a:gd name="connsiteY0" fmla="*/ 0 h 6148388"/>
              <a:gd name="connsiteX1" fmla="*/ 4401300 w 4401300"/>
              <a:gd name="connsiteY1" fmla="*/ 0 h 6148388"/>
              <a:gd name="connsiteX2" fmla="*/ 4401300 w 4401300"/>
              <a:gd name="connsiteY2" fmla="*/ 6148388 h 6148388"/>
              <a:gd name="connsiteX3" fmla="*/ 3799566 w 4401300"/>
              <a:gd name="connsiteY3" fmla="*/ 6148388 h 6148388"/>
            </a:gdLst>
            <a:ahLst/>
            <a:cxnLst>
              <a:cxn ang="0">
                <a:pos x="connsiteX0" y="connsiteY0"/>
              </a:cxn>
              <a:cxn ang="0">
                <a:pos x="connsiteX1" y="connsiteY1"/>
              </a:cxn>
              <a:cxn ang="0">
                <a:pos x="connsiteX2" y="connsiteY2"/>
              </a:cxn>
              <a:cxn ang="0">
                <a:pos x="connsiteX3" y="connsiteY3"/>
              </a:cxn>
            </a:cxnLst>
            <a:rect l="l" t="t" r="r" b="b"/>
            <a:pathLst>
              <a:path w="4401300" h="6148388">
                <a:moveTo>
                  <a:pt x="0" y="0"/>
                </a:moveTo>
                <a:lnTo>
                  <a:pt x="4401300" y="0"/>
                </a:lnTo>
                <a:lnTo>
                  <a:pt x="4401300" y="6148388"/>
                </a:lnTo>
                <a:lnTo>
                  <a:pt x="3799566" y="6148388"/>
                </a:lnTo>
                <a:close/>
              </a:path>
            </a:pathLst>
          </a:custGeom>
          <a:pattFill prst="diagBrick">
            <a:fgClr>
              <a:schemeClr val="tx2">
                <a:lumMod val="20000"/>
                <a:lumOff val="80000"/>
              </a:schemeClr>
            </a:fgClr>
            <a:bgClr>
              <a:schemeClr val="bg1"/>
            </a:bgClr>
          </a:pattFill>
        </p:spPr>
        <p:txBody>
          <a:bodyPr wrap="square">
            <a:noAutofit/>
          </a:bodyPr>
          <a:lstStyle/>
          <a:p>
            <a:endParaRPr lang="en-US"/>
          </a:p>
        </p:txBody>
      </p:sp>
      <p:sp>
        <p:nvSpPr>
          <p:cNvPr id="10" name="Freeform 9">
            <a:extLst>
              <a:ext uri="{FF2B5EF4-FFF2-40B4-BE49-F238E27FC236}">
                <a16:creationId xmlns:a16="http://schemas.microsoft.com/office/drawing/2014/main" id="{FD2AA106-02DD-9456-5F7D-D1D25492CDB8}"/>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11" name="Rectangle 10">
            <a:extLst>
              <a:ext uri="{FF2B5EF4-FFF2-40B4-BE49-F238E27FC236}">
                <a16:creationId xmlns:a16="http://schemas.microsoft.com/office/drawing/2014/main" id="{05D950A5-2828-221A-996F-175C05E4BB43}"/>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4" name="Title 1">
            <a:extLst>
              <a:ext uri="{FF2B5EF4-FFF2-40B4-BE49-F238E27FC236}">
                <a16:creationId xmlns:a16="http://schemas.microsoft.com/office/drawing/2014/main" id="{8470FF30-5A43-9A43-5905-5F595AC738D5}"/>
              </a:ext>
            </a:extLst>
          </p:cNvPr>
          <p:cNvSpPr>
            <a:spLocks noGrp="1"/>
          </p:cNvSpPr>
          <p:nvPr>
            <p:ph type="title" hasCustomPrompt="1"/>
          </p:nvPr>
        </p:nvSpPr>
        <p:spPr>
          <a:xfrm>
            <a:off x="303795" y="2844800"/>
            <a:ext cx="6212351" cy="410136"/>
          </a:xfrm>
          <a:prstGeom prst="rect">
            <a:avLst/>
          </a:prstGeom>
        </p:spPr>
        <p:txBody>
          <a:bodyPr>
            <a:noAutofit/>
          </a:bodyPr>
          <a:lstStyle>
            <a:lvl1pPr>
              <a:defRPr sz="4000"/>
            </a:lvl1pPr>
          </a:lstStyle>
          <a:p>
            <a:r>
              <a:rPr lang="en-US"/>
              <a:t>Click To Edit Custom Slide</a:t>
            </a:r>
            <a:endParaRPr lang="en-GB"/>
          </a:p>
        </p:txBody>
      </p:sp>
      <p:sp>
        <p:nvSpPr>
          <p:cNvPr id="65" name="Text Placeholder 13">
            <a:extLst>
              <a:ext uri="{FF2B5EF4-FFF2-40B4-BE49-F238E27FC236}">
                <a16:creationId xmlns:a16="http://schemas.microsoft.com/office/drawing/2014/main" id="{0A8EDC15-9113-2840-B13A-8731DFA92A06}"/>
              </a:ext>
            </a:extLst>
          </p:cNvPr>
          <p:cNvSpPr>
            <a:spLocks noGrp="1"/>
          </p:cNvSpPr>
          <p:nvPr>
            <p:ph type="body" sz="quarter" idx="16" hasCustomPrompt="1"/>
          </p:nvPr>
        </p:nvSpPr>
        <p:spPr>
          <a:xfrm>
            <a:off x="303795" y="3548530"/>
            <a:ext cx="5889053" cy="410136"/>
          </a:xfrm>
          <a:prstGeom prst="rect">
            <a:avLst/>
          </a:prstGeom>
        </p:spPr>
        <p:txBody>
          <a:bodyPr wrap="none"/>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Tree>
    <p:extLst>
      <p:ext uri="{BB962C8B-B14F-4D97-AF65-F5344CB8AC3E}">
        <p14:creationId xmlns:p14="http://schemas.microsoft.com/office/powerpoint/2010/main" val="36523945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72D027E8-2D4E-9357-81F5-234479FBBA1A}"/>
              </a:ext>
            </a:extLst>
          </p:cNvPr>
          <p:cNvSpPr>
            <a:spLocks noGrp="1"/>
          </p:cNvSpPr>
          <p:nvPr>
            <p:ph type="body" sz="quarter" idx="16" hasCustomPrompt="1"/>
          </p:nvPr>
        </p:nvSpPr>
        <p:spPr>
          <a:xfrm>
            <a:off x="293634" y="528118"/>
            <a:ext cx="5907785" cy="352276"/>
          </a:xfrm>
          <a:prstGeom prst="rect">
            <a:avLst/>
          </a:prstGeom>
        </p:spPr>
        <p:txBody>
          <a:bodyPr wrap="square">
            <a:spAutoFit/>
          </a:bodyPr>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Text Placeholder 4">
            <a:extLst>
              <a:ext uri="{FF2B5EF4-FFF2-40B4-BE49-F238E27FC236}">
                <a16:creationId xmlns:a16="http://schemas.microsoft.com/office/drawing/2014/main" id="{EF0BAC52-79D1-6BFD-F36B-C7F59E7AB7A6}"/>
              </a:ext>
            </a:extLst>
          </p:cNvPr>
          <p:cNvSpPr>
            <a:spLocks noGrp="1"/>
          </p:cNvSpPr>
          <p:nvPr>
            <p:ph type="body" sz="quarter" idx="17" hasCustomPrompt="1"/>
          </p:nvPr>
        </p:nvSpPr>
        <p:spPr>
          <a:xfrm>
            <a:off x="618755" y="1778000"/>
            <a:ext cx="4203700" cy="3902075"/>
          </a:xfrm>
          <a:prstGeom prst="rect">
            <a:avLst/>
          </a:prstGeom>
        </p:spPr>
        <p:txBody>
          <a:bodyPr/>
          <a:lstStyle>
            <a:lvl1pPr marL="0" indent="0" algn="l">
              <a:lnSpc>
                <a:spcPct val="150000"/>
              </a:lnSpc>
              <a:buFont typeface="Arial" panose="020B0604020202020204" pitchFamily="34" charset="0"/>
              <a:buNone/>
              <a:defRPr sz="16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3" name="Title 1">
            <a:extLst>
              <a:ext uri="{FF2B5EF4-FFF2-40B4-BE49-F238E27FC236}">
                <a16:creationId xmlns:a16="http://schemas.microsoft.com/office/drawing/2014/main" id="{3E1EFCF2-014A-C6FC-8AA7-CCC868BA8A60}"/>
              </a:ext>
            </a:extLst>
          </p:cNvPr>
          <p:cNvSpPr>
            <a:spLocks noGrp="1"/>
          </p:cNvSpPr>
          <p:nvPr>
            <p:ph type="title" hasCustomPrompt="1"/>
          </p:nvPr>
        </p:nvSpPr>
        <p:spPr>
          <a:xfrm>
            <a:off x="283474" y="158786"/>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2441667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pic>
        <p:nvPicPr>
          <p:cNvPr id="4" name="Picture Placeholder 115" descr="Aerial view of container ship">
            <a:extLst>
              <a:ext uri="{FF2B5EF4-FFF2-40B4-BE49-F238E27FC236}">
                <a16:creationId xmlns:a16="http://schemas.microsoft.com/office/drawing/2014/main" id="{7B4597E5-7462-D917-B3FC-691CFD46CE3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flipH="1">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293536"/>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9484549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72D027E8-2D4E-9357-81F5-234479FBBA1A}"/>
              </a:ext>
            </a:extLst>
          </p:cNvPr>
          <p:cNvSpPr>
            <a:spLocks noGrp="1"/>
          </p:cNvSpPr>
          <p:nvPr>
            <p:ph type="body" sz="quarter" idx="16" hasCustomPrompt="1"/>
          </p:nvPr>
        </p:nvSpPr>
        <p:spPr>
          <a:xfrm>
            <a:off x="283475" y="845445"/>
            <a:ext cx="10079724" cy="352276"/>
          </a:xfrm>
          <a:prstGeom prst="rect">
            <a:avLst/>
          </a:prstGeom>
        </p:spPr>
        <p:txBody>
          <a:bodyPr wrap="square">
            <a:spAutoFit/>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5" name="Text Placeholder 4">
            <a:extLst>
              <a:ext uri="{FF2B5EF4-FFF2-40B4-BE49-F238E27FC236}">
                <a16:creationId xmlns:a16="http://schemas.microsoft.com/office/drawing/2014/main" id="{481F9625-3BD0-8CEF-BB6E-C2D380C4041F}"/>
              </a:ext>
            </a:extLst>
          </p:cNvPr>
          <p:cNvSpPr>
            <a:spLocks noGrp="1"/>
          </p:cNvSpPr>
          <p:nvPr>
            <p:ph type="body" sz="quarter" idx="17" hasCustomPrompt="1"/>
          </p:nvPr>
        </p:nvSpPr>
        <p:spPr>
          <a:xfrm>
            <a:off x="283474" y="1778000"/>
            <a:ext cx="3672000" cy="3902075"/>
          </a:xfrm>
          <a:prstGeom prst="rect">
            <a:avLst/>
          </a:prstGeom>
        </p:spPr>
        <p:txBody>
          <a:bodyPr/>
          <a:lstStyle>
            <a:lvl1pPr marL="0" indent="0" algn="l">
              <a:lnSpc>
                <a:spcPct val="150000"/>
              </a:lnSpc>
              <a:buFont typeface="Arial" panose="020B0604020202020204" pitchFamily="34" charset="0"/>
              <a:buNone/>
              <a:defRPr sz="16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6" name="Text Placeholder 4">
            <a:extLst>
              <a:ext uri="{FF2B5EF4-FFF2-40B4-BE49-F238E27FC236}">
                <a16:creationId xmlns:a16="http://schemas.microsoft.com/office/drawing/2014/main" id="{5CFE821C-A126-325A-A5F7-2E8FCBEC6AC0}"/>
              </a:ext>
            </a:extLst>
          </p:cNvPr>
          <p:cNvSpPr>
            <a:spLocks noGrp="1"/>
          </p:cNvSpPr>
          <p:nvPr>
            <p:ph type="body" sz="quarter" idx="18" hasCustomPrompt="1"/>
          </p:nvPr>
        </p:nvSpPr>
        <p:spPr>
          <a:xfrm>
            <a:off x="4260000" y="1778000"/>
            <a:ext cx="3672000" cy="3902075"/>
          </a:xfrm>
          <a:prstGeom prst="rect">
            <a:avLst/>
          </a:prstGeom>
        </p:spPr>
        <p:txBody>
          <a:bodyPr/>
          <a:lstStyle>
            <a:lvl1pPr marL="0" indent="0" algn="l">
              <a:lnSpc>
                <a:spcPct val="150000"/>
              </a:lnSpc>
              <a:buFont typeface="Arial" panose="020B0604020202020204" pitchFamily="34" charset="0"/>
              <a:buNone/>
              <a:defRPr sz="14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7" name="Text Placeholder 4">
            <a:extLst>
              <a:ext uri="{FF2B5EF4-FFF2-40B4-BE49-F238E27FC236}">
                <a16:creationId xmlns:a16="http://schemas.microsoft.com/office/drawing/2014/main" id="{177C89CF-65C0-65A1-9053-1E5547FD1A35}"/>
              </a:ext>
            </a:extLst>
          </p:cNvPr>
          <p:cNvSpPr>
            <a:spLocks noGrp="1"/>
          </p:cNvSpPr>
          <p:nvPr>
            <p:ph type="body" sz="quarter" idx="19" hasCustomPrompt="1"/>
          </p:nvPr>
        </p:nvSpPr>
        <p:spPr>
          <a:xfrm>
            <a:off x="8236526" y="1778000"/>
            <a:ext cx="3672000" cy="3902075"/>
          </a:xfrm>
          <a:prstGeom prst="rect">
            <a:avLst/>
          </a:prstGeom>
        </p:spPr>
        <p:txBody>
          <a:bodyPr/>
          <a:lstStyle>
            <a:lvl1pPr marL="0" indent="0" algn="l">
              <a:lnSpc>
                <a:spcPct val="150000"/>
              </a:lnSpc>
              <a:buFont typeface="Arial" panose="020B0604020202020204" pitchFamily="34" charset="0"/>
              <a:buNone/>
              <a:defRPr sz="14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8" name="Title 1">
            <a:extLst>
              <a:ext uri="{FF2B5EF4-FFF2-40B4-BE49-F238E27FC236}">
                <a16:creationId xmlns:a16="http://schemas.microsoft.com/office/drawing/2014/main" id="{F10E32AF-ABB5-810B-6647-AA7A03E11C8C}"/>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4942775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CE057FC0-0CF3-598B-7894-CC63D03D9B7D}"/>
              </a:ext>
            </a:extLst>
          </p:cNvPr>
          <p:cNvSpPr>
            <a:spLocks noGrp="1"/>
          </p:cNvSpPr>
          <p:nvPr>
            <p:ph type="pic" sz="quarter" idx="15"/>
          </p:nvPr>
        </p:nvSpPr>
        <p:spPr>
          <a:xfrm>
            <a:off x="4610100" y="1777883"/>
            <a:ext cx="7581900" cy="3902075"/>
          </a:xfrm>
          <a:prstGeom prst="rect">
            <a:avLst/>
          </a:prstGeom>
          <a:pattFill prst="diagBrick">
            <a:fgClr>
              <a:schemeClr val="tx2">
                <a:lumMod val="20000"/>
                <a:lumOff val="80000"/>
              </a:schemeClr>
            </a:fgClr>
            <a:bgClr>
              <a:schemeClr val="bg1"/>
            </a:bgClr>
          </a:pattFill>
        </p:spPr>
        <p:txBody>
          <a:bodyPr/>
          <a:lstStyle/>
          <a:p>
            <a:endParaRPr lang="en-US"/>
          </a:p>
        </p:txBody>
      </p:sp>
      <p:sp>
        <p:nvSpPr>
          <p:cNvPr id="5" name="Subtitle 2">
            <a:extLst>
              <a:ext uri="{FF2B5EF4-FFF2-40B4-BE49-F238E27FC236}">
                <a16:creationId xmlns:a16="http://schemas.microsoft.com/office/drawing/2014/main" id="{51CA1FCD-EF11-F77D-A3FA-03915A1E7585}"/>
              </a:ext>
            </a:extLst>
          </p:cNvPr>
          <p:cNvSpPr>
            <a:spLocks noGrp="1"/>
          </p:cNvSpPr>
          <p:nvPr>
            <p:ph type="subTitle" idx="1" hasCustomPrompt="1"/>
          </p:nvPr>
        </p:nvSpPr>
        <p:spPr>
          <a:xfrm>
            <a:off x="297951" y="2466814"/>
            <a:ext cx="4139578" cy="3213144"/>
          </a:xfrm>
          <a:prstGeom prst="rect">
            <a:avLst/>
          </a:prstGeom>
        </p:spPr>
        <p:txBody>
          <a:bodyPr/>
          <a:lstStyle>
            <a:lvl1pPr marL="7521" marR="361381" indent="-189904" algn="l">
              <a:lnSpc>
                <a:spcPct val="100000"/>
              </a:lnSpc>
              <a:spcBef>
                <a:spcPts val="56"/>
              </a:spcBef>
              <a:buNone/>
              <a:defRPr sz="1600" b="0" i="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sz="1800"/>
              <a:t>Normal text here and here and here and here</a:t>
            </a:r>
            <a:endParaRPr lang="en-GB" sz="2400"/>
          </a:p>
        </p:txBody>
      </p:sp>
      <p:sp>
        <p:nvSpPr>
          <p:cNvPr id="17" name="Text Placeholder 13">
            <a:extLst>
              <a:ext uri="{FF2B5EF4-FFF2-40B4-BE49-F238E27FC236}">
                <a16:creationId xmlns:a16="http://schemas.microsoft.com/office/drawing/2014/main" id="{77ADA2A2-B019-3E85-7EB4-24AC52AC21F0}"/>
              </a:ext>
            </a:extLst>
          </p:cNvPr>
          <p:cNvSpPr>
            <a:spLocks noGrp="1"/>
          </p:cNvSpPr>
          <p:nvPr>
            <p:ph type="body" sz="quarter" idx="16" hasCustomPrompt="1"/>
          </p:nvPr>
        </p:nvSpPr>
        <p:spPr>
          <a:xfrm>
            <a:off x="287792" y="1776016"/>
            <a:ext cx="4139578" cy="690797"/>
          </a:xfrm>
          <a:prstGeom prst="rect">
            <a:avLst/>
          </a:prstGeom>
        </p:spPr>
        <p:txBody>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Title 1">
            <a:extLst>
              <a:ext uri="{FF2B5EF4-FFF2-40B4-BE49-F238E27FC236}">
                <a16:creationId xmlns:a16="http://schemas.microsoft.com/office/drawing/2014/main" id="{FBCE2CF7-1553-356D-C0BE-FEE5FC33778B}"/>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2717421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9D031-043D-4150-8D51-38680CAB1C7B}"/>
              </a:ext>
            </a:extLst>
          </p:cNvPr>
          <p:cNvSpPr>
            <a:spLocks noGrp="1"/>
          </p:cNvSpPr>
          <p:nvPr>
            <p:ph type="title" hasCustomPrompt="1"/>
          </p:nvPr>
        </p:nvSpPr>
        <p:spPr>
          <a:xfrm>
            <a:off x="641436" y="1061440"/>
            <a:ext cx="10822684" cy="430887"/>
          </a:xfrm>
          <a:prstGeom prst="rect">
            <a:avLst/>
          </a:prstGeom>
        </p:spPr>
        <p:txBody>
          <a:bodyPr wrap="square">
            <a:spAutoFit/>
          </a:bodyPr>
          <a:lstStyle>
            <a:lvl1pPr algn="ctr">
              <a:defRPr/>
            </a:lvl1pPr>
          </a:lstStyle>
          <a:p>
            <a:r>
              <a:rPr lang="en-US"/>
              <a:t>Click To Edit Custom Slide</a:t>
            </a:r>
            <a:endParaRPr lang="en-GB"/>
          </a:p>
        </p:txBody>
      </p:sp>
      <p:sp>
        <p:nvSpPr>
          <p:cNvPr id="4" name="Subtitle 2">
            <a:extLst>
              <a:ext uri="{FF2B5EF4-FFF2-40B4-BE49-F238E27FC236}">
                <a16:creationId xmlns:a16="http://schemas.microsoft.com/office/drawing/2014/main" id="{BC6647BB-83A6-68CE-A0DA-BA6CBD6AE757}"/>
              </a:ext>
            </a:extLst>
          </p:cNvPr>
          <p:cNvSpPr>
            <a:spLocks noGrp="1"/>
          </p:cNvSpPr>
          <p:nvPr>
            <p:ph type="subTitle" idx="1" hasCustomPrompt="1"/>
          </p:nvPr>
        </p:nvSpPr>
        <p:spPr>
          <a:xfrm>
            <a:off x="641435" y="2112087"/>
            <a:ext cx="10822684" cy="2361671"/>
          </a:xfrm>
          <a:prstGeom prst="rect">
            <a:avLst/>
          </a:prstGeom>
        </p:spPr>
        <p:txBody>
          <a:bodyPr/>
          <a:lstStyle>
            <a:lvl1pPr marL="7521" marR="361381" indent="-189904" algn="ctr">
              <a:lnSpc>
                <a:spcPct val="165300"/>
              </a:lnSpc>
              <a:spcBef>
                <a:spcPts val="56"/>
              </a:spcBef>
              <a:buNone/>
              <a:defRPr sz="2000" b="0" i="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a:t>Lorem ipsum dolor sit </a:t>
            </a:r>
            <a:r>
              <a:rPr lang="en-US" sz="2400" err="1"/>
              <a:t>amet</a:t>
            </a:r>
            <a:r>
              <a:rPr lang="en-US" sz="2400"/>
              <a:t>, </a:t>
            </a:r>
            <a:r>
              <a:rPr lang="en-US" sz="2400" err="1"/>
              <a:t>consectetuer</a:t>
            </a:r>
            <a:r>
              <a:rPr lang="en-US" sz="2400"/>
              <a:t> </a:t>
            </a:r>
            <a:r>
              <a:rPr lang="en-US" sz="2400" err="1"/>
              <a:t>adipiscing</a:t>
            </a:r>
            <a:r>
              <a:rPr lang="en-US" sz="2400"/>
              <a:t> </a:t>
            </a:r>
            <a:r>
              <a:rPr lang="en-US" sz="2400" err="1"/>
              <a:t>elit</a:t>
            </a:r>
            <a:r>
              <a:rPr lang="en-US" sz="2400"/>
              <a:t>, sed diam </a:t>
            </a:r>
            <a:r>
              <a:rPr lang="en-US" sz="2400" err="1"/>
              <a:t>nonummy</a:t>
            </a:r>
            <a:r>
              <a:rPr lang="en-US" sz="2400"/>
              <a:t> </a:t>
            </a:r>
            <a:r>
              <a:rPr lang="en-US" sz="2400" err="1"/>
              <a:t>nibh</a:t>
            </a:r>
            <a:r>
              <a:rPr lang="en-US" sz="2400"/>
              <a:t> </a:t>
            </a:r>
            <a:r>
              <a:rPr lang="en-US" sz="2400" err="1"/>
              <a:t>euismod</a:t>
            </a:r>
            <a:r>
              <a:rPr lang="en-US" sz="2400"/>
              <a:t> </a:t>
            </a:r>
            <a:r>
              <a:rPr lang="en-US" sz="2400" err="1"/>
              <a:t>tincidunt</a:t>
            </a:r>
            <a:r>
              <a:rPr lang="en-US" sz="2400"/>
              <a:t> </a:t>
            </a:r>
            <a:r>
              <a:rPr lang="en-US" sz="2400" err="1"/>
              <a:t>ut</a:t>
            </a:r>
            <a:r>
              <a:rPr lang="en-US" sz="2400"/>
              <a:t> </a:t>
            </a:r>
            <a:r>
              <a:rPr lang="en-US" sz="2400" err="1"/>
              <a:t>laoreet</a:t>
            </a:r>
            <a:r>
              <a:rPr lang="en-US" sz="2400"/>
              <a:t> dolore magna </a:t>
            </a:r>
            <a:r>
              <a:rPr lang="en-US" sz="2400" err="1"/>
              <a:t>aliquam</a:t>
            </a:r>
            <a:r>
              <a:rPr lang="en-US" sz="2400"/>
              <a:t> </a:t>
            </a:r>
            <a:r>
              <a:rPr lang="en-US" sz="2400" err="1"/>
              <a:t>erat</a:t>
            </a:r>
            <a:r>
              <a:rPr lang="en-US" sz="2400"/>
              <a:t> </a:t>
            </a:r>
            <a:r>
              <a:rPr lang="en-US" sz="2400" err="1"/>
              <a:t>volutpat</a:t>
            </a:r>
            <a:r>
              <a:rPr lang="en-US" sz="2400"/>
              <a:t>. Ut </a:t>
            </a:r>
            <a:r>
              <a:rPr lang="en-US" sz="2400" err="1"/>
              <a:t>wisi</a:t>
            </a:r>
            <a:r>
              <a:rPr lang="en-US" sz="2400"/>
              <a:t> </a:t>
            </a:r>
            <a:r>
              <a:rPr lang="en-US" sz="2400" err="1"/>
              <a:t>enim</a:t>
            </a:r>
            <a:r>
              <a:rPr lang="en-US" sz="2400"/>
              <a:t> ad minim </a:t>
            </a:r>
            <a:r>
              <a:rPr lang="en-US" sz="2400" err="1"/>
              <a:t>veniam</a:t>
            </a:r>
            <a:r>
              <a:rPr lang="en-US" sz="2400"/>
              <a:t>, </a:t>
            </a:r>
            <a:r>
              <a:rPr lang="en-US" sz="2400" err="1"/>
              <a:t>quis</a:t>
            </a:r>
            <a:r>
              <a:rPr lang="en-US" sz="2400"/>
              <a:t> </a:t>
            </a:r>
            <a:r>
              <a:rPr lang="en-US" sz="2400" err="1"/>
              <a:t>nostrud</a:t>
            </a:r>
            <a:r>
              <a:rPr lang="en-US" sz="2400"/>
              <a:t> </a:t>
            </a:r>
            <a:r>
              <a:rPr lang="en-US" sz="2400" err="1"/>
              <a:t>exerci</a:t>
            </a:r>
            <a:r>
              <a:rPr lang="en-US" sz="2400"/>
              <a:t> </a:t>
            </a:r>
            <a:r>
              <a:rPr lang="en-US" sz="2400" err="1"/>
              <a:t>tation</a:t>
            </a:r>
            <a:r>
              <a:rPr lang="en-US" sz="2400"/>
              <a:t> </a:t>
            </a:r>
            <a:r>
              <a:rPr lang="en-US" sz="2400" err="1"/>
              <a:t>ullamcorper</a:t>
            </a:r>
            <a:r>
              <a:rPr lang="en-US" sz="2400"/>
              <a:t> </a:t>
            </a:r>
            <a:r>
              <a:rPr lang="en-US" sz="2400" err="1"/>
              <a:t>suscipit</a:t>
            </a:r>
            <a:r>
              <a:rPr lang="en-US" sz="2400"/>
              <a:t> </a:t>
            </a:r>
            <a:r>
              <a:rPr lang="en-US" sz="2400" err="1"/>
              <a:t>lobortis</a:t>
            </a:r>
            <a:r>
              <a:rPr lang="en-US" sz="2400"/>
              <a:t> </a:t>
            </a:r>
            <a:r>
              <a:rPr lang="en-US" sz="2400" err="1"/>
              <a:t>nisl</a:t>
            </a:r>
            <a:r>
              <a:rPr lang="en-US" sz="2400"/>
              <a:t> </a:t>
            </a:r>
            <a:r>
              <a:rPr lang="en-US" sz="2400" err="1"/>
              <a:t>ut</a:t>
            </a:r>
            <a:r>
              <a:rPr lang="en-US" sz="2400"/>
              <a:t> </a:t>
            </a:r>
            <a:r>
              <a:rPr lang="en-US" sz="2400" err="1"/>
              <a:t>aliquip</a:t>
            </a:r>
            <a:r>
              <a:rPr lang="en-US" sz="2400"/>
              <a:t> ex </a:t>
            </a:r>
            <a:r>
              <a:rPr lang="en-US" sz="2400" err="1"/>
              <a:t>ea</a:t>
            </a:r>
            <a:r>
              <a:rPr lang="en-US" sz="2400"/>
              <a:t> </a:t>
            </a:r>
            <a:r>
              <a:rPr lang="en-US" sz="2400" err="1"/>
              <a:t>commodo</a:t>
            </a:r>
            <a:r>
              <a:rPr lang="en-US" sz="2400"/>
              <a:t> </a:t>
            </a:r>
            <a:r>
              <a:rPr lang="en-US" sz="2400" err="1"/>
              <a:t>consequat</a:t>
            </a:r>
            <a:r>
              <a:rPr lang="en-US" sz="2400"/>
              <a:t>.</a:t>
            </a:r>
          </a:p>
        </p:txBody>
      </p:sp>
      <p:sp>
        <p:nvSpPr>
          <p:cNvPr id="5" name="Text Placeholder 7">
            <a:extLst>
              <a:ext uri="{FF2B5EF4-FFF2-40B4-BE49-F238E27FC236}">
                <a16:creationId xmlns:a16="http://schemas.microsoft.com/office/drawing/2014/main" id="{CBA122D4-C660-4B51-E621-0749C8299F41}"/>
              </a:ext>
            </a:extLst>
          </p:cNvPr>
          <p:cNvSpPr>
            <a:spLocks noGrp="1"/>
          </p:cNvSpPr>
          <p:nvPr>
            <p:ph type="body" sz="quarter" idx="11" hasCustomPrompt="1"/>
          </p:nvPr>
        </p:nvSpPr>
        <p:spPr>
          <a:xfrm>
            <a:off x="4996657" y="4689172"/>
            <a:ext cx="1763624" cy="238527"/>
          </a:xfrm>
          <a:prstGeom prst="rect">
            <a:avLst/>
          </a:prstGeom>
          <a:solidFill>
            <a:schemeClr val="bg1"/>
          </a:solidFill>
        </p:spPr>
        <p:txBody>
          <a:bodyPr wrap="none">
            <a:spAutoFit/>
          </a:bodyPr>
          <a:lstStyle>
            <a:lvl1pPr>
              <a:defRPr sz="900" b="0" i="1">
                <a:solidFill>
                  <a:srgbClr val="66594C"/>
                </a:solidFill>
                <a:latin typeface="Apex New Medium Italic" panose="02010600040501010103" pitchFamily="2" charset="77"/>
                <a:ea typeface="Apex New Medium Italic" panose="02010600040501010103" pitchFamily="2" charset="77"/>
              </a:defRPr>
            </a:lvl1pPr>
          </a:lstStyle>
          <a:p>
            <a:pPr lvl="0"/>
            <a:r>
              <a:rPr lang="en-GB"/>
              <a:t>Click to edit master text styles.  </a:t>
            </a:r>
          </a:p>
        </p:txBody>
      </p:sp>
    </p:spTree>
    <p:extLst>
      <p:ext uri="{BB962C8B-B14F-4D97-AF65-F5344CB8AC3E}">
        <p14:creationId xmlns:p14="http://schemas.microsoft.com/office/powerpoint/2010/main" val="13052392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4E62448-174A-A466-FFFC-726AD162454F}"/>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
        <p:nvSpPr>
          <p:cNvPr id="10" name="Text Placeholder 13">
            <a:extLst>
              <a:ext uri="{FF2B5EF4-FFF2-40B4-BE49-F238E27FC236}">
                <a16:creationId xmlns:a16="http://schemas.microsoft.com/office/drawing/2014/main" id="{7820E3CC-DF6C-09AC-D76A-4F15CB3254AD}"/>
              </a:ext>
            </a:extLst>
          </p:cNvPr>
          <p:cNvSpPr>
            <a:spLocks noGrp="1"/>
          </p:cNvSpPr>
          <p:nvPr>
            <p:ph type="body" sz="quarter" idx="16" hasCustomPrompt="1"/>
          </p:nvPr>
        </p:nvSpPr>
        <p:spPr>
          <a:xfrm>
            <a:off x="283475" y="831283"/>
            <a:ext cx="5889053" cy="410136"/>
          </a:xfrm>
          <a:prstGeom prst="rect">
            <a:avLst/>
          </a:prstGeom>
        </p:spPr>
        <p:txBody>
          <a:bodyPr/>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Tree>
    <p:extLst>
      <p:ext uri="{BB962C8B-B14F-4D97-AF65-F5344CB8AC3E}">
        <p14:creationId xmlns:p14="http://schemas.microsoft.com/office/powerpoint/2010/main" val="31971042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838675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037CE3-375D-2BB2-1C58-73F4A24152BA}"/>
              </a:ext>
            </a:extLst>
          </p:cNvPr>
          <p:cNvSpPr/>
          <p:nvPr userDrawn="1"/>
        </p:nvSpPr>
        <p:spPr>
          <a:xfrm>
            <a:off x="1" y="0"/>
            <a:ext cx="12192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2" name="Freeform 1">
            <a:extLst>
              <a:ext uri="{FF2B5EF4-FFF2-40B4-BE49-F238E27FC236}">
                <a16:creationId xmlns:a16="http://schemas.microsoft.com/office/drawing/2014/main" id="{9356F0B1-A2E8-1558-F23B-6FD74C52E4B8}"/>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4" name="Rectangle 3">
            <a:extLst>
              <a:ext uri="{FF2B5EF4-FFF2-40B4-BE49-F238E27FC236}">
                <a16:creationId xmlns:a16="http://schemas.microsoft.com/office/drawing/2014/main" id="{F1325288-7D19-894A-52D8-9A820BF0B847}"/>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Tree>
    <p:extLst>
      <p:ext uri="{BB962C8B-B14F-4D97-AF65-F5344CB8AC3E}">
        <p14:creationId xmlns:p14="http://schemas.microsoft.com/office/powerpoint/2010/main" val="2958172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037CE3-375D-2BB2-1C58-73F4A24152BA}"/>
              </a:ext>
            </a:extLst>
          </p:cNvPr>
          <p:cNvSpPr/>
          <p:nvPr userDrawn="1"/>
        </p:nvSpPr>
        <p:spPr>
          <a:xfrm>
            <a:off x="0" y="0"/>
            <a:ext cx="12192000" cy="603754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Tree>
    <p:extLst>
      <p:ext uri="{BB962C8B-B14F-4D97-AF65-F5344CB8AC3E}">
        <p14:creationId xmlns:p14="http://schemas.microsoft.com/office/powerpoint/2010/main" val="33987348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3" imgW="421" imgH="420" progId="TCLayout.ActiveDocument.1">
                  <p:embed/>
                </p:oleObj>
              </mc:Choice>
              <mc:Fallback>
                <p:oleObj name="think-cell Slide" r:id="rId3" imgW="421" imgH="420" progId="TCLayout.ActiveDocument.1">
                  <p:embed/>
                  <p:pic>
                    <p:nvPicPr>
                      <p:cNvPr id="4" name="Object 3" hidden="1"/>
                      <p:cNvPicPr/>
                      <p:nvPr/>
                    </p:nvPicPr>
                    <p:blipFill>
                      <a:blip r:embed="rId4"/>
                      <a:stretch>
                        <a:fillRect/>
                      </a:stretch>
                    </p:blipFill>
                    <p:spPr>
                      <a:xfrm>
                        <a:off x="2119" y="1590"/>
                        <a:ext cx="2116" cy="1587"/>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a:lvl1pPr>
          </a:lstStyle>
          <a:p>
            <a:r>
              <a:rPr lang="en-US"/>
              <a:t> 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36179953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647456" y="1783669"/>
            <a:ext cx="4581382" cy="430887"/>
          </a:xfrm>
          <a:prstGeom prst="rect">
            <a:avLst/>
          </a:prstGeom>
        </p:spPr>
        <p:txBody>
          <a:bodyPr wrap="none" anchor="t">
            <a:spAutoFit/>
          </a:bodyPr>
          <a:lstStyle>
            <a:lvl1pPr>
              <a:defRPr>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647456" y="2728306"/>
            <a:ext cx="2810385" cy="788724"/>
          </a:xfrm>
          <a:prstGeom prst="rect">
            <a:avLst/>
          </a:prstGeom>
        </p:spPr>
        <p:txBody>
          <a:bodyPr wrap="none" tIns="144000">
            <a:spAutoFit/>
          </a:bodyPr>
          <a:lstStyle>
            <a:lvl1pP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pic>
        <p:nvPicPr>
          <p:cNvPr id="2" name="Picture 1">
            <a:extLst>
              <a:ext uri="{FF2B5EF4-FFF2-40B4-BE49-F238E27FC236}">
                <a16:creationId xmlns:a16="http://schemas.microsoft.com/office/drawing/2014/main" id="{0B3F589F-2371-83D8-F684-3450621F48A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16798" y="260004"/>
            <a:ext cx="1428987" cy="973735"/>
          </a:xfrm>
          <a:prstGeom prst="rect">
            <a:avLst/>
          </a:prstGeom>
        </p:spPr>
      </p:pic>
    </p:spTree>
    <p:extLst>
      <p:ext uri="{BB962C8B-B14F-4D97-AF65-F5344CB8AC3E}">
        <p14:creationId xmlns:p14="http://schemas.microsoft.com/office/powerpoint/2010/main" val="19383083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pic>
        <p:nvPicPr>
          <p:cNvPr id="3" name="Picture 2">
            <a:extLst>
              <a:ext uri="{FF2B5EF4-FFF2-40B4-BE49-F238E27FC236}">
                <a16:creationId xmlns:a16="http://schemas.microsoft.com/office/drawing/2014/main" id="{250BD579-4CC2-EDC1-6F2E-4E4E271189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16798" y="260004"/>
            <a:ext cx="1428987" cy="973735"/>
          </a:xfrm>
          <a:prstGeom prst="rect">
            <a:avLst/>
          </a:prstGeom>
        </p:spPr>
      </p:pic>
    </p:spTree>
    <p:extLst>
      <p:ext uri="{BB962C8B-B14F-4D97-AF65-F5344CB8AC3E}">
        <p14:creationId xmlns:p14="http://schemas.microsoft.com/office/powerpoint/2010/main" val="505147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pic>
        <p:nvPicPr>
          <p:cNvPr id="4" name="Picture Placeholder 115">
            <a:extLst>
              <a:ext uri="{FF2B5EF4-FFF2-40B4-BE49-F238E27FC236}">
                <a16:creationId xmlns:a16="http://schemas.microsoft.com/office/drawing/2014/main" id="{7B4597E5-7462-D917-B3FC-691CFD46CE3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0" y="0"/>
            <a:ext cx="12192000" cy="6858000"/>
          </a:xfrm>
          <a:prstGeom prst="rect">
            <a:avLst/>
          </a:prstGeom>
          <a:pattFill prst="diagBrick">
            <a:fgClr>
              <a:schemeClr val="tx2">
                <a:lumMod val="20000"/>
                <a:lumOff val="80000"/>
              </a:schemeClr>
            </a:fgClr>
            <a:bgClr>
              <a:schemeClr val="bg1"/>
            </a:bgClr>
          </a:pattFill>
        </p:spPr>
      </p:pic>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847895" y="339079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
        <p:nvSpPr>
          <p:cNvPr id="2" name="Title 1">
            <a:extLst>
              <a:ext uri="{FF2B5EF4-FFF2-40B4-BE49-F238E27FC236}">
                <a16:creationId xmlns:a16="http://schemas.microsoft.com/office/drawing/2014/main" id="{86077D36-9B62-FD3B-4F96-ED9C71D7AA9A}"/>
              </a:ext>
            </a:extLst>
          </p:cNvPr>
          <p:cNvSpPr>
            <a:spLocks noGrp="1"/>
          </p:cNvSpPr>
          <p:nvPr>
            <p:ph type="title"/>
          </p:nvPr>
        </p:nvSpPr>
        <p:spPr>
          <a:xfrm>
            <a:off x="3916794" y="1207808"/>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18004712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pic>
        <p:nvPicPr>
          <p:cNvPr id="3" name="Picture Placeholder 433" descr="A desk with technical drawings, pencil and tools">
            <a:extLst>
              <a:ext uri="{FF2B5EF4-FFF2-40B4-BE49-F238E27FC236}">
                <a16:creationId xmlns:a16="http://schemas.microsoft.com/office/drawing/2014/main" id="{34BADCB9-88FF-853F-7CB9-967EA4291DB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293536"/>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3065186"/>
            <a:ext cx="2735044" cy="788724"/>
          </a:xfrm>
          <a:prstGeom prst="rect">
            <a:avLst/>
          </a:prstGeom>
        </p:spPr>
        <p:txBody>
          <a:bodyPr wrap="none" tIns="144000">
            <a:spAutoFit/>
          </a:bodyPr>
          <a:lstStyle>
            <a:lvl1pPr algn="r">
              <a:defRPr sz="1800" b="0" i="0">
                <a:solidFill>
                  <a:schemeClr val="tx1">
                    <a:lumMod val="50000"/>
                    <a:lumOff val="50000"/>
                  </a:schemeClr>
                </a:solidFill>
                <a:latin typeface="Apex New Book" panose="02010600040501010103" pitchFamily="2" charset="77"/>
                <a:ea typeface="Apex New Book"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35924340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pic>
        <p:nvPicPr>
          <p:cNvPr id="3" name="Picture Placeholder 433">
            <a:extLst>
              <a:ext uri="{FF2B5EF4-FFF2-40B4-BE49-F238E27FC236}">
                <a16:creationId xmlns:a16="http://schemas.microsoft.com/office/drawing/2014/main" id="{34BADCB9-88FF-853F-7CB9-967EA4291DB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66A86DB4-8A0E-5852-A8CA-D1F0D4A0FEF2}"/>
              </a:ext>
            </a:extLst>
          </p:cNvPr>
          <p:cNvSpPr/>
          <p:nvPr userDrawn="1"/>
        </p:nvSpPr>
        <p:spPr>
          <a:xfrm>
            <a:off x="0" y="0"/>
            <a:ext cx="12192000" cy="6858000"/>
          </a:xfrm>
          <a:prstGeom prst="rect">
            <a:avLst/>
          </a:prstGeom>
          <a:solidFill>
            <a:schemeClr val="bg2">
              <a:alpha val="16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293536"/>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3065186"/>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92222241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pic>
        <p:nvPicPr>
          <p:cNvPr id="4" name="Picture Placeholder 115" descr="Aerial view of container ship">
            <a:extLst>
              <a:ext uri="{FF2B5EF4-FFF2-40B4-BE49-F238E27FC236}">
                <a16:creationId xmlns:a16="http://schemas.microsoft.com/office/drawing/2014/main" id="{7B4597E5-7462-D917-B3FC-691CFD46CE3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flipH="1">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293536"/>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9484549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pic>
        <p:nvPicPr>
          <p:cNvPr id="4" name="Picture Placeholder 115">
            <a:extLst>
              <a:ext uri="{FF2B5EF4-FFF2-40B4-BE49-F238E27FC236}">
                <a16:creationId xmlns:a16="http://schemas.microsoft.com/office/drawing/2014/main" id="{7B4597E5-7462-D917-B3FC-691CFD46CE3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0" y="0"/>
            <a:ext cx="12192000" cy="6858000"/>
          </a:xfrm>
          <a:prstGeom prst="rect">
            <a:avLst/>
          </a:prstGeom>
          <a:pattFill prst="diagBrick">
            <a:fgClr>
              <a:schemeClr val="tx2">
                <a:lumMod val="20000"/>
                <a:lumOff val="80000"/>
              </a:schemeClr>
            </a:fgClr>
            <a:bgClr>
              <a:schemeClr val="bg1"/>
            </a:bgClr>
          </a:pattFill>
        </p:spPr>
      </p:pic>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847895" y="339079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
        <p:nvSpPr>
          <p:cNvPr id="2" name="Title 1">
            <a:extLst>
              <a:ext uri="{FF2B5EF4-FFF2-40B4-BE49-F238E27FC236}">
                <a16:creationId xmlns:a16="http://schemas.microsoft.com/office/drawing/2014/main" id="{86077D36-9B62-FD3B-4F96-ED9C71D7AA9A}"/>
              </a:ext>
            </a:extLst>
          </p:cNvPr>
          <p:cNvSpPr>
            <a:spLocks noGrp="1"/>
          </p:cNvSpPr>
          <p:nvPr>
            <p:ph type="title"/>
          </p:nvPr>
        </p:nvSpPr>
        <p:spPr>
          <a:xfrm>
            <a:off x="3916794" y="1207808"/>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18004712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3419BA2B-CD57-53EE-397D-95B77E2910A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847895" y="3429000"/>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
        <p:nvSpPr>
          <p:cNvPr id="3" name="Title 1">
            <a:extLst>
              <a:ext uri="{FF2B5EF4-FFF2-40B4-BE49-F238E27FC236}">
                <a16:creationId xmlns:a16="http://schemas.microsoft.com/office/drawing/2014/main" id="{1323907A-9933-E4B0-2CF7-72CC82888E5C}"/>
              </a:ext>
            </a:extLst>
          </p:cNvPr>
          <p:cNvSpPr>
            <a:spLocks noGrp="1"/>
          </p:cNvSpPr>
          <p:nvPr>
            <p:ph type="title"/>
          </p:nvPr>
        </p:nvSpPr>
        <p:spPr>
          <a:xfrm>
            <a:off x="3916794" y="1293536"/>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10373408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3419BA2B-CD57-53EE-397D-95B77E2910A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4558506" y="3308789"/>
            <a:ext cx="5099774" cy="484025"/>
          </a:xfrm>
          <a:prstGeom prst="rect">
            <a:avLst/>
          </a:prstGeom>
        </p:spPr>
        <p:txBody>
          <a:bodyPr wrap="squar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here and here and here</a:t>
            </a:r>
            <a:endParaRPr lang="en-GB" sz="2400"/>
          </a:p>
        </p:txBody>
      </p:sp>
      <p:sp>
        <p:nvSpPr>
          <p:cNvPr id="8" name="Title 1">
            <a:extLst>
              <a:ext uri="{FF2B5EF4-FFF2-40B4-BE49-F238E27FC236}">
                <a16:creationId xmlns:a16="http://schemas.microsoft.com/office/drawing/2014/main" id="{2B194933-7819-E06D-72CA-3D249A06F17A}"/>
              </a:ext>
            </a:extLst>
          </p:cNvPr>
          <p:cNvSpPr>
            <a:spLocks noGrp="1"/>
          </p:cNvSpPr>
          <p:nvPr>
            <p:ph type="title"/>
          </p:nvPr>
        </p:nvSpPr>
        <p:spPr>
          <a:xfrm>
            <a:off x="3916794" y="1207808"/>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29004510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EE5FA182-F7DE-7FF9-AF9F-6B97D1F0618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93492736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EE5FA182-F7DE-7FF9-AF9F-6B97D1F0618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3" name="Rectangle 2">
            <a:extLst>
              <a:ext uri="{FF2B5EF4-FFF2-40B4-BE49-F238E27FC236}">
                <a16:creationId xmlns:a16="http://schemas.microsoft.com/office/drawing/2014/main" id="{CA525C38-6FFD-DE61-F2F9-A74DA63DDA63}"/>
              </a:ext>
            </a:extLst>
          </p:cNvPr>
          <p:cNvSpPr/>
          <p:nvPr userDrawn="1"/>
        </p:nvSpPr>
        <p:spPr>
          <a:xfrm>
            <a:off x="0" y="0"/>
            <a:ext cx="12192000" cy="6858000"/>
          </a:xfrm>
          <a:prstGeom prst="rect">
            <a:avLst/>
          </a:prstGeom>
          <a:solidFill>
            <a:schemeClr val="bg2">
              <a:alpha val="2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5452532" y="1559081"/>
            <a:ext cx="4205747"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18410172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C3784C0-AEDF-10DD-4608-3BD04462041C}"/>
              </a:ext>
            </a:extLst>
          </p:cNvPr>
          <p:cNvSpPr/>
          <p:nvPr userDrawn="1"/>
        </p:nvSpPr>
        <p:spPr>
          <a:xfrm>
            <a:off x="1" y="0"/>
            <a:ext cx="12192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5096932" y="1559081"/>
            <a:ext cx="4561347"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
        <p:nvSpPr>
          <p:cNvPr id="3" name="Graphic 4">
            <a:extLst>
              <a:ext uri="{FF2B5EF4-FFF2-40B4-BE49-F238E27FC236}">
                <a16:creationId xmlns:a16="http://schemas.microsoft.com/office/drawing/2014/main" id="{D1BD1A9C-0B6C-5E16-67BF-F46E6D548358}"/>
              </a:ext>
            </a:extLst>
          </p:cNvPr>
          <p:cNvSpPr/>
          <p:nvPr userDrawn="1"/>
        </p:nvSpPr>
        <p:spPr>
          <a:xfrm>
            <a:off x="629600" y="913946"/>
            <a:ext cx="9089796" cy="5365238"/>
          </a:xfrm>
          <a:custGeom>
            <a:avLst/>
            <a:gdLst>
              <a:gd name="connsiteX0" fmla="*/ 2718340 w 6829615"/>
              <a:gd name="connsiteY0" fmla="*/ 4031171 h 4031170"/>
              <a:gd name="connsiteX1" fmla="*/ 2288381 w 6829615"/>
              <a:gd name="connsiteY1" fmla="*/ 4028504 h 4031170"/>
              <a:gd name="connsiteX2" fmla="*/ 1978724 w 6829615"/>
              <a:gd name="connsiteY2" fmla="*/ 3663887 h 4031170"/>
              <a:gd name="connsiteX3" fmla="*/ 1978724 w 6829615"/>
              <a:gd name="connsiteY3" fmla="*/ 3314129 h 4031170"/>
              <a:gd name="connsiteX4" fmla="*/ 1742980 w 6829615"/>
              <a:gd name="connsiteY4" fmla="*/ 2885599 h 4031170"/>
              <a:gd name="connsiteX5" fmla="*/ 1743742 w 6829615"/>
              <a:gd name="connsiteY5" fmla="*/ 2627662 h 4031170"/>
              <a:gd name="connsiteX6" fmla="*/ 1603534 w 6829615"/>
              <a:gd name="connsiteY6" fmla="*/ 2383631 h 4031170"/>
              <a:gd name="connsiteX7" fmla="*/ 1603534 w 6829615"/>
              <a:gd name="connsiteY7" fmla="*/ 1988344 h 4031170"/>
              <a:gd name="connsiteX8" fmla="*/ 1563624 w 6829615"/>
              <a:gd name="connsiteY8" fmla="*/ 1916906 h 4031170"/>
              <a:gd name="connsiteX9" fmla="*/ 1009840 w 6829615"/>
              <a:gd name="connsiteY9" fmla="*/ 1916906 h 4031170"/>
              <a:gd name="connsiteX10" fmla="*/ 947833 w 6829615"/>
              <a:gd name="connsiteY10" fmla="*/ 2024443 h 4031170"/>
              <a:gd name="connsiteX11" fmla="*/ 351282 w 6829615"/>
              <a:gd name="connsiteY11" fmla="*/ 2024443 h 4031170"/>
              <a:gd name="connsiteX12" fmla="*/ 0 w 6829615"/>
              <a:gd name="connsiteY12" fmla="*/ 1478661 h 4031170"/>
              <a:gd name="connsiteX13" fmla="*/ 0 w 6829615"/>
              <a:gd name="connsiteY13" fmla="*/ 860965 h 4031170"/>
              <a:gd name="connsiteX14" fmla="*/ 512636 w 6829615"/>
              <a:gd name="connsiteY14" fmla="*/ 0 h 4031170"/>
              <a:gd name="connsiteX15" fmla="*/ 1361408 w 6829615"/>
              <a:gd name="connsiteY15" fmla="*/ 0 h 4031170"/>
              <a:gd name="connsiteX16" fmla="*/ 1537526 w 6829615"/>
              <a:gd name="connsiteY16" fmla="*/ 290417 h 4031170"/>
              <a:gd name="connsiteX17" fmla="*/ 1638967 w 6829615"/>
              <a:gd name="connsiteY17" fmla="*/ 289751 h 4031170"/>
              <a:gd name="connsiteX18" fmla="*/ 1798130 w 6829615"/>
              <a:gd name="connsiteY18" fmla="*/ 0 h 4031170"/>
              <a:gd name="connsiteX19" fmla="*/ 6829616 w 6829615"/>
              <a:gd name="connsiteY19" fmla="*/ 0 h 4031170"/>
              <a:gd name="connsiteX20" fmla="*/ 6829616 w 6829615"/>
              <a:gd name="connsiteY20" fmla="*/ 161925 h 4031170"/>
              <a:gd name="connsiteX21" fmla="*/ 1893951 w 6829615"/>
              <a:gd name="connsiteY21" fmla="*/ 161925 h 4031170"/>
              <a:gd name="connsiteX22" fmla="*/ 1735169 w 6829615"/>
              <a:gd name="connsiteY22" fmla="*/ 451104 h 4031170"/>
              <a:gd name="connsiteX23" fmla="*/ 1446752 w 6829615"/>
              <a:gd name="connsiteY23" fmla="*/ 452914 h 4031170"/>
              <a:gd name="connsiteX24" fmla="*/ 1270254 w 6829615"/>
              <a:gd name="connsiteY24" fmla="*/ 161925 h 4031170"/>
              <a:gd name="connsiteX25" fmla="*/ 604647 w 6829615"/>
              <a:gd name="connsiteY25" fmla="*/ 161925 h 4031170"/>
              <a:gd name="connsiteX26" fmla="*/ 161925 w 6829615"/>
              <a:gd name="connsiteY26" fmla="*/ 905447 h 4031170"/>
              <a:gd name="connsiteX27" fmla="*/ 161925 w 6829615"/>
              <a:gd name="connsiteY27" fmla="*/ 1431036 h 4031170"/>
              <a:gd name="connsiteX28" fmla="*/ 439674 w 6829615"/>
              <a:gd name="connsiteY28" fmla="*/ 1862518 h 4031170"/>
              <a:gd name="connsiteX29" fmla="*/ 854297 w 6829615"/>
              <a:gd name="connsiteY29" fmla="*/ 1862518 h 4031170"/>
              <a:gd name="connsiteX30" fmla="*/ 916305 w 6829615"/>
              <a:gd name="connsiteY30" fmla="*/ 1754981 h 4031170"/>
              <a:gd name="connsiteX31" fmla="*/ 1658684 w 6829615"/>
              <a:gd name="connsiteY31" fmla="*/ 1754981 h 4031170"/>
              <a:gd name="connsiteX32" fmla="*/ 1765459 w 6829615"/>
              <a:gd name="connsiteY32" fmla="*/ 1946148 h 4031170"/>
              <a:gd name="connsiteX33" fmla="*/ 1765459 w 6829615"/>
              <a:gd name="connsiteY33" fmla="*/ 2340388 h 4031170"/>
              <a:gd name="connsiteX34" fmla="*/ 1905762 w 6829615"/>
              <a:gd name="connsiteY34" fmla="*/ 2584704 h 4031170"/>
              <a:gd name="connsiteX35" fmla="*/ 1905000 w 6829615"/>
              <a:gd name="connsiteY35" fmla="*/ 2844260 h 4031170"/>
              <a:gd name="connsiteX36" fmla="*/ 2140649 w 6829615"/>
              <a:gd name="connsiteY36" fmla="*/ 3272504 h 4031170"/>
              <a:gd name="connsiteX37" fmla="*/ 2140649 w 6829615"/>
              <a:gd name="connsiteY37" fmla="*/ 3604451 h 4031170"/>
              <a:gd name="connsiteX38" fmla="*/ 2363724 w 6829615"/>
              <a:gd name="connsiteY38" fmla="*/ 3867055 h 4031170"/>
              <a:gd name="connsiteX39" fmla="*/ 2627090 w 6829615"/>
              <a:gd name="connsiteY39" fmla="*/ 3868674 h 4031170"/>
              <a:gd name="connsiteX40" fmla="*/ 2764250 w 6829615"/>
              <a:gd name="connsiteY40" fmla="*/ 3640646 h 4031170"/>
              <a:gd name="connsiteX41" fmla="*/ 2764250 w 6829615"/>
              <a:gd name="connsiteY41" fmla="*/ 3422047 h 4031170"/>
              <a:gd name="connsiteX42" fmla="*/ 3150203 w 6829615"/>
              <a:gd name="connsiteY42" fmla="*/ 2817019 h 4031170"/>
              <a:gd name="connsiteX43" fmla="*/ 3150203 w 6829615"/>
              <a:gd name="connsiteY43" fmla="*/ 2411444 h 4031170"/>
              <a:gd name="connsiteX44" fmla="*/ 3374231 w 6829615"/>
              <a:gd name="connsiteY44" fmla="*/ 2058067 h 4031170"/>
              <a:gd name="connsiteX45" fmla="*/ 3595973 w 6829615"/>
              <a:gd name="connsiteY45" fmla="*/ 2060448 h 4031170"/>
              <a:gd name="connsiteX46" fmla="*/ 3872960 w 6829615"/>
              <a:gd name="connsiteY46" fmla="*/ 1576007 h 4031170"/>
              <a:gd name="connsiteX47" fmla="*/ 3284982 w 6829615"/>
              <a:gd name="connsiteY47" fmla="*/ 1576007 h 4031170"/>
              <a:gd name="connsiteX48" fmla="*/ 3057049 w 6829615"/>
              <a:gd name="connsiteY48" fmla="*/ 1184529 h 4031170"/>
              <a:gd name="connsiteX49" fmla="*/ 3057525 w 6829615"/>
              <a:gd name="connsiteY49" fmla="*/ 867728 h 4031170"/>
              <a:gd name="connsiteX50" fmla="*/ 2748724 w 6829615"/>
              <a:gd name="connsiteY50" fmla="*/ 440912 h 4031170"/>
              <a:gd name="connsiteX51" fmla="*/ 2058638 w 6829615"/>
              <a:gd name="connsiteY51" fmla="*/ 440912 h 4031170"/>
              <a:gd name="connsiteX52" fmla="*/ 1873853 w 6829615"/>
              <a:gd name="connsiteY52" fmla="*/ 778097 h 4031170"/>
              <a:gd name="connsiteX53" fmla="*/ 1305116 w 6829615"/>
              <a:gd name="connsiteY53" fmla="*/ 778097 h 4031170"/>
              <a:gd name="connsiteX54" fmla="*/ 1102233 w 6829615"/>
              <a:gd name="connsiteY54" fmla="*/ 431387 h 4031170"/>
              <a:gd name="connsiteX55" fmla="*/ 739426 w 6829615"/>
              <a:gd name="connsiteY55" fmla="*/ 431387 h 4031170"/>
              <a:gd name="connsiteX56" fmla="*/ 421196 w 6829615"/>
              <a:gd name="connsiteY56" fmla="*/ 995077 h 4031170"/>
              <a:gd name="connsiteX57" fmla="*/ 428435 w 6829615"/>
              <a:gd name="connsiteY57" fmla="*/ 1339787 h 4031170"/>
              <a:gd name="connsiteX58" fmla="*/ 598075 w 6829615"/>
              <a:gd name="connsiteY58" fmla="*/ 1584389 h 4031170"/>
              <a:gd name="connsiteX59" fmla="*/ 720471 w 6829615"/>
              <a:gd name="connsiteY59" fmla="*/ 1584389 h 4031170"/>
              <a:gd name="connsiteX60" fmla="*/ 823817 w 6829615"/>
              <a:gd name="connsiteY60" fmla="*/ 1449229 h 4031170"/>
              <a:gd name="connsiteX61" fmla="*/ 1788795 w 6829615"/>
              <a:gd name="connsiteY61" fmla="*/ 1449229 h 4031170"/>
              <a:gd name="connsiteX62" fmla="*/ 2030825 w 6829615"/>
              <a:gd name="connsiteY62" fmla="*/ 1890046 h 4031170"/>
              <a:gd name="connsiteX63" fmla="*/ 2030825 w 6829615"/>
              <a:gd name="connsiteY63" fmla="*/ 2294763 h 4031170"/>
              <a:gd name="connsiteX64" fmla="*/ 2171414 w 6829615"/>
              <a:gd name="connsiteY64" fmla="*/ 2536222 h 4031170"/>
              <a:gd name="connsiteX65" fmla="*/ 2171414 w 6829615"/>
              <a:gd name="connsiteY65" fmla="*/ 2782348 h 4031170"/>
              <a:gd name="connsiteX66" fmla="*/ 2424017 w 6829615"/>
              <a:gd name="connsiteY66" fmla="*/ 3204782 h 4031170"/>
              <a:gd name="connsiteX67" fmla="*/ 2424017 w 6829615"/>
              <a:gd name="connsiteY67" fmla="*/ 3455861 h 4031170"/>
              <a:gd name="connsiteX68" fmla="*/ 2493740 w 6829615"/>
              <a:gd name="connsiteY68" fmla="*/ 3546824 h 4031170"/>
              <a:gd name="connsiteX69" fmla="*/ 2523554 w 6829615"/>
              <a:gd name="connsiteY69" fmla="*/ 3497485 h 4031170"/>
              <a:gd name="connsiteX70" fmla="*/ 2523554 w 6829615"/>
              <a:gd name="connsiteY70" fmla="*/ 3311366 h 4031170"/>
              <a:gd name="connsiteX71" fmla="*/ 2882741 w 6829615"/>
              <a:gd name="connsiteY71" fmla="*/ 2736723 h 4031170"/>
              <a:gd name="connsiteX72" fmla="*/ 2885694 w 6829615"/>
              <a:gd name="connsiteY72" fmla="*/ 2291906 h 4031170"/>
              <a:gd name="connsiteX73" fmla="*/ 3159919 w 6829615"/>
              <a:gd name="connsiteY73" fmla="*/ 1831372 h 4031170"/>
              <a:gd name="connsiteX74" fmla="*/ 3448907 w 6829615"/>
              <a:gd name="connsiteY74" fmla="*/ 1830324 h 4031170"/>
              <a:gd name="connsiteX75" fmla="*/ 3463671 w 6829615"/>
              <a:gd name="connsiteY75" fmla="*/ 1805464 h 4031170"/>
              <a:gd name="connsiteX76" fmla="*/ 3139345 w 6829615"/>
              <a:gd name="connsiteY76" fmla="*/ 1804226 h 4031170"/>
              <a:gd name="connsiteX77" fmla="*/ 2795969 w 6829615"/>
              <a:gd name="connsiteY77" fmla="*/ 1241489 h 4031170"/>
              <a:gd name="connsiteX78" fmla="*/ 2806637 w 6829615"/>
              <a:gd name="connsiteY78" fmla="*/ 959072 h 4031170"/>
              <a:gd name="connsiteX79" fmla="*/ 2635949 w 6829615"/>
              <a:gd name="connsiteY79" fmla="*/ 708470 h 4031170"/>
              <a:gd name="connsiteX80" fmla="*/ 2205990 w 6829615"/>
              <a:gd name="connsiteY80" fmla="*/ 706184 h 4031170"/>
              <a:gd name="connsiteX81" fmla="*/ 2018062 w 6829615"/>
              <a:gd name="connsiteY81" fmla="*/ 1035939 h 4031170"/>
              <a:gd name="connsiteX82" fmla="*/ 1136618 w 6829615"/>
              <a:gd name="connsiteY82" fmla="*/ 1035939 h 4031170"/>
              <a:gd name="connsiteX83" fmla="*/ 966883 w 6829615"/>
              <a:gd name="connsiteY83" fmla="*/ 719423 h 4031170"/>
              <a:gd name="connsiteX84" fmla="*/ 906685 w 6829615"/>
              <a:gd name="connsiteY84" fmla="*/ 719423 h 4031170"/>
              <a:gd name="connsiteX85" fmla="*/ 707708 w 6829615"/>
              <a:gd name="connsiteY85" fmla="*/ 1096709 h 4031170"/>
              <a:gd name="connsiteX86" fmla="*/ 708946 w 6829615"/>
              <a:gd name="connsiteY86" fmla="*/ 1153954 h 4031170"/>
              <a:gd name="connsiteX87" fmla="*/ 2203990 w 6829615"/>
              <a:gd name="connsiteY87" fmla="*/ 1154811 h 4031170"/>
              <a:gd name="connsiteX88" fmla="*/ 2355342 w 6829615"/>
              <a:gd name="connsiteY88" fmla="*/ 858298 h 4031170"/>
              <a:gd name="connsiteX89" fmla="*/ 2559749 w 6829615"/>
              <a:gd name="connsiteY89" fmla="*/ 858298 h 4031170"/>
              <a:gd name="connsiteX90" fmla="*/ 2688812 w 6829615"/>
              <a:gd name="connsiteY90" fmla="*/ 1028414 h 4031170"/>
              <a:gd name="connsiteX91" fmla="*/ 2688812 w 6829615"/>
              <a:gd name="connsiteY91" fmla="*/ 1353217 h 4031170"/>
              <a:gd name="connsiteX92" fmla="*/ 3007519 w 6829615"/>
              <a:gd name="connsiteY92" fmla="*/ 1887664 h 4031170"/>
              <a:gd name="connsiteX93" fmla="*/ 2767394 w 6829615"/>
              <a:gd name="connsiteY93" fmla="*/ 2247900 h 4031170"/>
              <a:gd name="connsiteX94" fmla="*/ 2761583 w 6829615"/>
              <a:gd name="connsiteY94" fmla="*/ 2718149 h 4031170"/>
              <a:gd name="connsiteX95" fmla="*/ 2500313 w 6829615"/>
              <a:gd name="connsiteY95" fmla="*/ 3111532 h 4031170"/>
              <a:gd name="connsiteX96" fmla="*/ 2262378 w 6829615"/>
              <a:gd name="connsiteY96" fmla="*/ 2712149 h 4031170"/>
              <a:gd name="connsiteX97" fmla="*/ 2262378 w 6829615"/>
              <a:gd name="connsiteY97" fmla="*/ 2427446 h 4031170"/>
              <a:gd name="connsiteX98" fmla="*/ 2158460 w 6829615"/>
              <a:gd name="connsiteY98" fmla="*/ 2257139 h 4031170"/>
              <a:gd name="connsiteX99" fmla="*/ 2158460 w 6829615"/>
              <a:gd name="connsiteY99" fmla="*/ 1856708 h 4031170"/>
              <a:gd name="connsiteX100" fmla="*/ 1913192 w 6829615"/>
              <a:gd name="connsiteY100" fmla="*/ 1441323 h 4031170"/>
              <a:gd name="connsiteX101" fmla="*/ 2415635 w 6829615"/>
              <a:gd name="connsiteY101" fmla="*/ 1441323 h 4031170"/>
              <a:gd name="connsiteX102" fmla="*/ 2683859 w 6829615"/>
              <a:gd name="connsiteY102" fmla="*/ 1863090 h 4031170"/>
              <a:gd name="connsiteX103" fmla="*/ 2526887 w 6829615"/>
              <a:gd name="connsiteY103" fmla="*/ 2100072 h 4031170"/>
              <a:gd name="connsiteX104" fmla="*/ 2526887 w 6829615"/>
              <a:gd name="connsiteY104" fmla="*/ 2145125 h 4031170"/>
              <a:gd name="connsiteX105" fmla="*/ 2364962 w 6829615"/>
              <a:gd name="connsiteY105" fmla="*/ 2145125 h 4031170"/>
              <a:gd name="connsiteX106" fmla="*/ 2364962 w 6829615"/>
              <a:gd name="connsiteY106" fmla="*/ 2051399 h 4031170"/>
              <a:gd name="connsiteX107" fmla="*/ 2490788 w 6829615"/>
              <a:gd name="connsiteY107" fmla="*/ 1861280 h 4031170"/>
              <a:gd name="connsiteX108" fmla="*/ 2326672 w 6829615"/>
              <a:gd name="connsiteY108" fmla="*/ 1603248 h 4031170"/>
              <a:gd name="connsiteX109" fmla="*/ 2196846 w 6829615"/>
              <a:gd name="connsiteY109" fmla="*/ 1603248 h 4031170"/>
              <a:gd name="connsiteX110" fmla="*/ 2320385 w 6829615"/>
              <a:gd name="connsiteY110" fmla="*/ 1812417 h 4031170"/>
              <a:gd name="connsiteX111" fmla="*/ 2320385 w 6829615"/>
              <a:gd name="connsiteY111" fmla="*/ 2211705 h 4031170"/>
              <a:gd name="connsiteX112" fmla="*/ 2424303 w 6829615"/>
              <a:gd name="connsiteY112" fmla="*/ 2381917 h 4031170"/>
              <a:gd name="connsiteX113" fmla="*/ 2424303 w 6829615"/>
              <a:gd name="connsiteY113" fmla="*/ 2667572 h 4031170"/>
              <a:gd name="connsiteX114" fmla="*/ 2507742 w 6829615"/>
              <a:gd name="connsiteY114" fmla="*/ 2807684 h 4031170"/>
              <a:gd name="connsiteX115" fmla="*/ 2600325 w 6829615"/>
              <a:gd name="connsiteY115" fmla="*/ 2668334 h 4031170"/>
              <a:gd name="connsiteX116" fmla="*/ 2606040 w 6829615"/>
              <a:gd name="connsiteY116" fmla="*/ 2197894 h 4031170"/>
              <a:gd name="connsiteX117" fmla="*/ 2816066 w 6829615"/>
              <a:gd name="connsiteY117" fmla="*/ 1882902 h 4031170"/>
              <a:gd name="connsiteX118" fmla="*/ 2526887 w 6829615"/>
              <a:gd name="connsiteY118" fmla="*/ 1397794 h 4031170"/>
              <a:gd name="connsiteX119" fmla="*/ 2526887 w 6829615"/>
              <a:gd name="connsiteY119" fmla="*/ 1082897 h 4031170"/>
              <a:gd name="connsiteX120" fmla="*/ 2479358 w 6829615"/>
              <a:gd name="connsiteY120" fmla="*/ 1020223 h 4031170"/>
              <a:gd name="connsiteX121" fmla="*/ 2454497 w 6829615"/>
              <a:gd name="connsiteY121" fmla="*/ 1020223 h 4031170"/>
              <a:gd name="connsiteX122" fmla="*/ 2303145 w 6829615"/>
              <a:gd name="connsiteY122" fmla="*/ 1316831 h 4031170"/>
              <a:gd name="connsiteX123" fmla="*/ 759143 w 6829615"/>
              <a:gd name="connsiteY123" fmla="*/ 1315974 h 4031170"/>
              <a:gd name="connsiteX124" fmla="*/ 686562 w 6829615"/>
              <a:gd name="connsiteY124" fmla="*/ 1377315 h 4031170"/>
              <a:gd name="connsiteX125" fmla="*/ 602647 w 6829615"/>
              <a:gd name="connsiteY125" fmla="*/ 1378744 h 4031170"/>
              <a:gd name="connsiteX126" fmla="*/ 550259 w 6829615"/>
              <a:gd name="connsiteY126" fmla="*/ 1309402 h 4031170"/>
              <a:gd name="connsiteX127" fmla="*/ 545021 w 6829615"/>
              <a:gd name="connsiteY127" fmla="*/ 1058228 h 4031170"/>
              <a:gd name="connsiteX128" fmla="*/ 808958 w 6829615"/>
              <a:gd name="connsiteY128" fmla="*/ 557498 h 4031170"/>
              <a:gd name="connsiteX129" fmla="*/ 1063752 w 6829615"/>
              <a:gd name="connsiteY129" fmla="*/ 557498 h 4031170"/>
              <a:gd name="connsiteX130" fmla="*/ 1233583 w 6829615"/>
              <a:gd name="connsiteY130" fmla="*/ 874014 h 4031170"/>
              <a:gd name="connsiteX131" fmla="*/ 1923955 w 6829615"/>
              <a:gd name="connsiteY131" fmla="*/ 874014 h 4031170"/>
              <a:gd name="connsiteX132" fmla="*/ 2112264 w 6829615"/>
              <a:gd name="connsiteY132" fmla="*/ 543687 h 4031170"/>
              <a:gd name="connsiteX133" fmla="*/ 2721864 w 6829615"/>
              <a:gd name="connsiteY133" fmla="*/ 547021 h 4031170"/>
              <a:gd name="connsiteX134" fmla="*/ 2970371 w 6829615"/>
              <a:gd name="connsiteY134" fmla="*/ 911924 h 4031170"/>
              <a:gd name="connsiteX135" fmla="*/ 2959608 w 6829615"/>
              <a:gd name="connsiteY135" fmla="*/ 1198721 h 4031170"/>
              <a:gd name="connsiteX136" fmla="*/ 3230404 w 6829615"/>
              <a:gd name="connsiteY136" fmla="*/ 1642682 h 4031170"/>
              <a:gd name="connsiteX137" fmla="*/ 3747326 w 6829615"/>
              <a:gd name="connsiteY137" fmla="*/ 1644587 h 4031170"/>
              <a:gd name="connsiteX138" fmla="*/ 3541300 w 6829615"/>
              <a:gd name="connsiteY138" fmla="*/ 1991868 h 4031170"/>
              <a:gd name="connsiteX139" fmla="*/ 3252216 w 6829615"/>
              <a:gd name="connsiteY139" fmla="*/ 1993011 h 4031170"/>
              <a:gd name="connsiteX140" fmla="*/ 3047333 w 6829615"/>
              <a:gd name="connsiteY140" fmla="*/ 2336959 h 4031170"/>
              <a:gd name="connsiteX141" fmla="*/ 3044381 w 6829615"/>
              <a:gd name="connsiteY141" fmla="*/ 2783681 h 4031170"/>
              <a:gd name="connsiteX142" fmla="*/ 2685479 w 6829615"/>
              <a:gd name="connsiteY142" fmla="*/ 3357848 h 4031170"/>
              <a:gd name="connsiteX143" fmla="*/ 2685479 w 6829615"/>
              <a:gd name="connsiteY143" fmla="*/ 3542633 h 4031170"/>
              <a:gd name="connsiteX144" fmla="*/ 2572417 w 6829615"/>
              <a:gd name="connsiteY144" fmla="*/ 3729704 h 4031170"/>
              <a:gd name="connsiteX145" fmla="*/ 2429923 w 6829615"/>
              <a:gd name="connsiteY145" fmla="*/ 3729704 h 4031170"/>
              <a:gd name="connsiteX146" fmla="*/ 2262092 w 6829615"/>
              <a:gd name="connsiteY146" fmla="*/ 3510820 h 4031170"/>
              <a:gd name="connsiteX147" fmla="*/ 2262092 w 6829615"/>
              <a:gd name="connsiteY147" fmla="*/ 3249454 h 4031170"/>
              <a:gd name="connsiteX148" fmla="*/ 2009489 w 6829615"/>
              <a:gd name="connsiteY148" fmla="*/ 2827115 h 4031170"/>
              <a:gd name="connsiteX149" fmla="*/ 2009489 w 6829615"/>
              <a:gd name="connsiteY149" fmla="*/ 2579941 h 4031170"/>
              <a:gd name="connsiteX150" fmla="*/ 1868900 w 6829615"/>
              <a:gd name="connsiteY150" fmla="*/ 2338483 h 4031170"/>
              <a:gd name="connsiteX151" fmla="*/ 1868900 w 6829615"/>
              <a:gd name="connsiteY151" fmla="*/ 1931575 h 4031170"/>
              <a:gd name="connsiteX152" fmla="*/ 1692974 w 6829615"/>
              <a:gd name="connsiteY152" fmla="*/ 1611154 h 4031170"/>
              <a:gd name="connsiteX153" fmla="*/ 903827 w 6829615"/>
              <a:gd name="connsiteY153" fmla="*/ 1611154 h 4031170"/>
              <a:gd name="connsiteX154" fmla="*/ 800481 w 6829615"/>
              <a:gd name="connsiteY154" fmla="*/ 1746314 h 4031170"/>
              <a:gd name="connsiteX155" fmla="*/ 513398 w 6829615"/>
              <a:gd name="connsiteY155" fmla="*/ 1746314 h 4031170"/>
              <a:gd name="connsiteX156" fmla="*/ 267653 w 6829615"/>
              <a:gd name="connsiteY156" fmla="*/ 1391984 h 4031170"/>
              <a:gd name="connsiteX157" fmla="*/ 258413 w 6829615"/>
              <a:gd name="connsiteY157" fmla="*/ 954119 h 4031170"/>
              <a:gd name="connsiteX158" fmla="*/ 644843 w 6829615"/>
              <a:gd name="connsiteY158" fmla="*/ 269462 h 4031170"/>
              <a:gd name="connsiteX159" fmla="*/ 1195102 w 6829615"/>
              <a:gd name="connsiteY159" fmla="*/ 269462 h 4031170"/>
              <a:gd name="connsiteX160" fmla="*/ 1397984 w 6829615"/>
              <a:gd name="connsiteY160" fmla="*/ 616172 h 4031170"/>
              <a:gd name="connsiteX161" fmla="*/ 1777937 w 6829615"/>
              <a:gd name="connsiteY161" fmla="*/ 616172 h 4031170"/>
              <a:gd name="connsiteX162" fmla="*/ 1962722 w 6829615"/>
              <a:gd name="connsiteY162" fmla="*/ 278987 h 4031170"/>
              <a:gd name="connsiteX163" fmla="*/ 2831402 w 6829615"/>
              <a:gd name="connsiteY163" fmla="*/ 278987 h 4031170"/>
              <a:gd name="connsiteX164" fmla="*/ 3219545 w 6829615"/>
              <a:gd name="connsiteY164" fmla="*/ 815435 h 4031170"/>
              <a:gd name="connsiteX165" fmla="*/ 3219069 w 6829615"/>
              <a:gd name="connsiteY165" fmla="*/ 1140905 h 4031170"/>
              <a:gd name="connsiteX166" fmla="*/ 3378041 w 6829615"/>
              <a:gd name="connsiteY166" fmla="*/ 1414082 h 4031170"/>
              <a:gd name="connsiteX167" fmla="*/ 4152138 w 6829615"/>
              <a:gd name="connsiteY167" fmla="*/ 1414082 h 4031170"/>
              <a:gd name="connsiteX168" fmla="*/ 3689318 w 6829615"/>
              <a:gd name="connsiteY168" fmla="*/ 2223326 h 4031170"/>
              <a:gd name="connsiteX169" fmla="*/ 3462719 w 6829615"/>
              <a:gd name="connsiteY169" fmla="*/ 2220944 h 4031170"/>
              <a:gd name="connsiteX170" fmla="*/ 3312128 w 6829615"/>
              <a:gd name="connsiteY170" fmla="*/ 2458498 h 4031170"/>
              <a:gd name="connsiteX171" fmla="*/ 3312128 w 6829615"/>
              <a:gd name="connsiteY171" fmla="*/ 2864263 h 4031170"/>
              <a:gd name="connsiteX172" fmla="*/ 2926175 w 6829615"/>
              <a:gd name="connsiteY172" fmla="*/ 3469386 h 4031170"/>
              <a:gd name="connsiteX173" fmla="*/ 2926175 w 6829615"/>
              <a:gd name="connsiteY173" fmla="*/ 3685604 h 4031170"/>
              <a:gd name="connsiteX174" fmla="*/ 2718340 w 6829615"/>
              <a:gd name="connsiteY174" fmla="*/ 4031171 h 403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6829615" h="4031170">
                <a:moveTo>
                  <a:pt x="2718340" y="4031171"/>
                </a:moveTo>
                <a:lnTo>
                  <a:pt x="2288381" y="4028504"/>
                </a:lnTo>
                <a:lnTo>
                  <a:pt x="1978724" y="3663887"/>
                </a:lnTo>
                <a:lnTo>
                  <a:pt x="1978724" y="3314129"/>
                </a:lnTo>
                <a:lnTo>
                  <a:pt x="1742980" y="2885599"/>
                </a:lnTo>
                <a:lnTo>
                  <a:pt x="1743742" y="2627662"/>
                </a:lnTo>
                <a:lnTo>
                  <a:pt x="1603534" y="2383631"/>
                </a:lnTo>
                <a:lnTo>
                  <a:pt x="1603534" y="1988344"/>
                </a:lnTo>
                <a:lnTo>
                  <a:pt x="1563624" y="1916906"/>
                </a:lnTo>
                <a:lnTo>
                  <a:pt x="1009840" y="1916906"/>
                </a:lnTo>
                <a:lnTo>
                  <a:pt x="947833" y="2024443"/>
                </a:lnTo>
                <a:lnTo>
                  <a:pt x="351282" y="2024443"/>
                </a:lnTo>
                <a:lnTo>
                  <a:pt x="0" y="1478661"/>
                </a:lnTo>
                <a:lnTo>
                  <a:pt x="0" y="860965"/>
                </a:lnTo>
                <a:lnTo>
                  <a:pt x="512636" y="0"/>
                </a:lnTo>
                <a:lnTo>
                  <a:pt x="1361408" y="0"/>
                </a:lnTo>
                <a:lnTo>
                  <a:pt x="1537526" y="290417"/>
                </a:lnTo>
                <a:lnTo>
                  <a:pt x="1638967" y="289751"/>
                </a:lnTo>
                <a:lnTo>
                  <a:pt x="1798130" y="0"/>
                </a:lnTo>
                <a:lnTo>
                  <a:pt x="6829616" y="0"/>
                </a:lnTo>
                <a:lnTo>
                  <a:pt x="6829616" y="161925"/>
                </a:lnTo>
                <a:lnTo>
                  <a:pt x="1893951" y="161925"/>
                </a:lnTo>
                <a:lnTo>
                  <a:pt x="1735169" y="451104"/>
                </a:lnTo>
                <a:lnTo>
                  <a:pt x="1446752" y="452914"/>
                </a:lnTo>
                <a:lnTo>
                  <a:pt x="1270254" y="161925"/>
                </a:lnTo>
                <a:lnTo>
                  <a:pt x="604647" y="161925"/>
                </a:lnTo>
                <a:lnTo>
                  <a:pt x="161925" y="905447"/>
                </a:lnTo>
                <a:lnTo>
                  <a:pt x="161925" y="1431036"/>
                </a:lnTo>
                <a:lnTo>
                  <a:pt x="439674" y="1862518"/>
                </a:lnTo>
                <a:lnTo>
                  <a:pt x="854297" y="1862518"/>
                </a:lnTo>
                <a:lnTo>
                  <a:pt x="916305" y="1754981"/>
                </a:lnTo>
                <a:lnTo>
                  <a:pt x="1658684" y="1754981"/>
                </a:lnTo>
                <a:lnTo>
                  <a:pt x="1765459" y="1946148"/>
                </a:lnTo>
                <a:lnTo>
                  <a:pt x="1765459" y="2340388"/>
                </a:lnTo>
                <a:lnTo>
                  <a:pt x="1905762" y="2584704"/>
                </a:lnTo>
                <a:lnTo>
                  <a:pt x="1905000" y="2844260"/>
                </a:lnTo>
                <a:lnTo>
                  <a:pt x="2140649" y="3272504"/>
                </a:lnTo>
                <a:lnTo>
                  <a:pt x="2140649" y="3604451"/>
                </a:lnTo>
                <a:lnTo>
                  <a:pt x="2363724" y="3867055"/>
                </a:lnTo>
                <a:lnTo>
                  <a:pt x="2627090" y="3868674"/>
                </a:lnTo>
                <a:lnTo>
                  <a:pt x="2764250" y="3640646"/>
                </a:lnTo>
                <a:lnTo>
                  <a:pt x="2764250" y="3422047"/>
                </a:lnTo>
                <a:lnTo>
                  <a:pt x="3150203" y="2817019"/>
                </a:lnTo>
                <a:lnTo>
                  <a:pt x="3150203" y="2411444"/>
                </a:lnTo>
                <a:lnTo>
                  <a:pt x="3374231" y="2058067"/>
                </a:lnTo>
                <a:lnTo>
                  <a:pt x="3595973" y="2060448"/>
                </a:lnTo>
                <a:lnTo>
                  <a:pt x="3872960" y="1576007"/>
                </a:lnTo>
                <a:lnTo>
                  <a:pt x="3284982" y="1576007"/>
                </a:lnTo>
                <a:lnTo>
                  <a:pt x="3057049" y="1184529"/>
                </a:lnTo>
                <a:lnTo>
                  <a:pt x="3057525" y="867728"/>
                </a:lnTo>
                <a:lnTo>
                  <a:pt x="2748724" y="440912"/>
                </a:lnTo>
                <a:lnTo>
                  <a:pt x="2058638" y="440912"/>
                </a:lnTo>
                <a:lnTo>
                  <a:pt x="1873853" y="778097"/>
                </a:lnTo>
                <a:lnTo>
                  <a:pt x="1305116" y="778097"/>
                </a:lnTo>
                <a:lnTo>
                  <a:pt x="1102233" y="431387"/>
                </a:lnTo>
                <a:lnTo>
                  <a:pt x="739426" y="431387"/>
                </a:lnTo>
                <a:lnTo>
                  <a:pt x="421196" y="995077"/>
                </a:lnTo>
                <a:lnTo>
                  <a:pt x="428435" y="1339787"/>
                </a:lnTo>
                <a:lnTo>
                  <a:pt x="598075" y="1584389"/>
                </a:lnTo>
                <a:lnTo>
                  <a:pt x="720471" y="1584389"/>
                </a:lnTo>
                <a:lnTo>
                  <a:pt x="823817" y="1449229"/>
                </a:lnTo>
                <a:lnTo>
                  <a:pt x="1788795" y="1449229"/>
                </a:lnTo>
                <a:lnTo>
                  <a:pt x="2030825" y="1890046"/>
                </a:lnTo>
                <a:lnTo>
                  <a:pt x="2030825" y="2294763"/>
                </a:lnTo>
                <a:lnTo>
                  <a:pt x="2171414" y="2536222"/>
                </a:lnTo>
                <a:lnTo>
                  <a:pt x="2171414" y="2782348"/>
                </a:lnTo>
                <a:lnTo>
                  <a:pt x="2424017" y="3204782"/>
                </a:lnTo>
                <a:lnTo>
                  <a:pt x="2424017" y="3455861"/>
                </a:lnTo>
                <a:lnTo>
                  <a:pt x="2493740" y="3546824"/>
                </a:lnTo>
                <a:lnTo>
                  <a:pt x="2523554" y="3497485"/>
                </a:lnTo>
                <a:lnTo>
                  <a:pt x="2523554" y="3311366"/>
                </a:lnTo>
                <a:lnTo>
                  <a:pt x="2882741" y="2736723"/>
                </a:lnTo>
                <a:lnTo>
                  <a:pt x="2885694" y="2291906"/>
                </a:lnTo>
                <a:lnTo>
                  <a:pt x="3159919" y="1831372"/>
                </a:lnTo>
                <a:lnTo>
                  <a:pt x="3448907" y="1830324"/>
                </a:lnTo>
                <a:lnTo>
                  <a:pt x="3463671" y="1805464"/>
                </a:lnTo>
                <a:lnTo>
                  <a:pt x="3139345" y="1804226"/>
                </a:lnTo>
                <a:lnTo>
                  <a:pt x="2795969" y="1241489"/>
                </a:lnTo>
                <a:lnTo>
                  <a:pt x="2806637" y="959072"/>
                </a:lnTo>
                <a:lnTo>
                  <a:pt x="2635949" y="708470"/>
                </a:lnTo>
                <a:lnTo>
                  <a:pt x="2205990" y="706184"/>
                </a:lnTo>
                <a:lnTo>
                  <a:pt x="2018062" y="1035939"/>
                </a:lnTo>
                <a:lnTo>
                  <a:pt x="1136618" y="1035939"/>
                </a:lnTo>
                <a:lnTo>
                  <a:pt x="966883" y="719423"/>
                </a:lnTo>
                <a:lnTo>
                  <a:pt x="906685" y="719423"/>
                </a:lnTo>
                <a:lnTo>
                  <a:pt x="707708" y="1096709"/>
                </a:lnTo>
                <a:lnTo>
                  <a:pt x="708946" y="1153954"/>
                </a:lnTo>
                <a:lnTo>
                  <a:pt x="2203990" y="1154811"/>
                </a:lnTo>
                <a:lnTo>
                  <a:pt x="2355342" y="858298"/>
                </a:lnTo>
                <a:lnTo>
                  <a:pt x="2559749" y="858298"/>
                </a:lnTo>
                <a:lnTo>
                  <a:pt x="2688812" y="1028414"/>
                </a:lnTo>
                <a:lnTo>
                  <a:pt x="2688812" y="1353217"/>
                </a:lnTo>
                <a:lnTo>
                  <a:pt x="3007519" y="1887664"/>
                </a:lnTo>
                <a:lnTo>
                  <a:pt x="2767394" y="2247900"/>
                </a:lnTo>
                <a:lnTo>
                  <a:pt x="2761583" y="2718149"/>
                </a:lnTo>
                <a:lnTo>
                  <a:pt x="2500313" y="3111532"/>
                </a:lnTo>
                <a:lnTo>
                  <a:pt x="2262378" y="2712149"/>
                </a:lnTo>
                <a:lnTo>
                  <a:pt x="2262378" y="2427446"/>
                </a:lnTo>
                <a:lnTo>
                  <a:pt x="2158460" y="2257139"/>
                </a:lnTo>
                <a:lnTo>
                  <a:pt x="2158460" y="1856708"/>
                </a:lnTo>
                <a:lnTo>
                  <a:pt x="1913192" y="1441323"/>
                </a:lnTo>
                <a:lnTo>
                  <a:pt x="2415635" y="1441323"/>
                </a:lnTo>
                <a:lnTo>
                  <a:pt x="2683859" y="1863090"/>
                </a:lnTo>
                <a:lnTo>
                  <a:pt x="2526887" y="2100072"/>
                </a:lnTo>
                <a:lnTo>
                  <a:pt x="2526887" y="2145125"/>
                </a:lnTo>
                <a:lnTo>
                  <a:pt x="2364962" y="2145125"/>
                </a:lnTo>
                <a:lnTo>
                  <a:pt x="2364962" y="2051399"/>
                </a:lnTo>
                <a:lnTo>
                  <a:pt x="2490788" y="1861280"/>
                </a:lnTo>
                <a:lnTo>
                  <a:pt x="2326672" y="1603248"/>
                </a:lnTo>
                <a:lnTo>
                  <a:pt x="2196846" y="1603248"/>
                </a:lnTo>
                <a:lnTo>
                  <a:pt x="2320385" y="1812417"/>
                </a:lnTo>
                <a:lnTo>
                  <a:pt x="2320385" y="2211705"/>
                </a:lnTo>
                <a:lnTo>
                  <a:pt x="2424303" y="2381917"/>
                </a:lnTo>
                <a:lnTo>
                  <a:pt x="2424303" y="2667572"/>
                </a:lnTo>
                <a:lnTo>
                  <a:pt x="2507742" y="2807684"/>
                </a:lnTo>
                <a:lnTo>
                  <a:pt x="2600325" y="2668334"/>
                </a:lnTo>
                <a:lnTo>
                  <a:pt x="2606040" y="2197894"/>
                </a:lnTo>
                <a:lnTo>
                  <a:pt x="2816066" y="1882902"/>
                </a:lnTo>
                <a:lnTo>
                  <a:pt x="2526887" y="1397794"/>
                </a:lnTo>
                <a:lnTo>
                  <a:pt x="2526887" y="1082897"/>
                </a:lnTo>
                <a:lnTo>
                  <a:pt x="2479358" y="1020223"/>
                </a:lnTo>
                <a:lnTo>
                  <a:pt x="2454497" y="1020223"/>
                </a:lnTo>
                <a:lnTo>
                  <a:pt x="2303145" y="1316831"/>
                </a:lnTo>
                <a:lnTo>
                  <a:pt x="759143" y="1315974"/>
                </a:lnTo>
                <a:lnTo>
                  <a:pt x="686562" y="1377315"/>
                </a:lnTo>
                <a:lnTo>
                  <a:pt x="602647" y="1378744"/>
                </a:lnTo>
                <a:lnTo>
                  <a:pt x="550259" y="1309402"/>
                </a:lnTo>
                <a:lnTo>
                  <a:pt x="545021" y="1058228"/>
                </a:lnTo>
                <a:lnTo>
                  <a:pt x="808958" y="557498"/>
                </a:lnTo>
                <a:lnTo>
                  <a:pt x="1063752" y="557498"/>
                </a:lnTo>
                <a:lnTo>
                  <a:pt x="1233583" y="874014"/>
                </a:lnTo>
                <a:lnTo>
                  <a:pt x="1923955" y="874014"/>
                </a:lnTo>
                <a:lnTo>
                  <a:pt x="2112264" y="543687"/>
                </a:lnTo>
                <a:lnTo>
                  <a:pt x="2721864" y="547021"/>
                </a:lnTo>
                <a:lnTo>
                  <a:pt x="2970371" y="911924"/>
                </a:lnTo>
                <a:lnTo>
                  <a:pt x="2959608" y="1198721"/>
                </a:lnTo>
                <a:lnTo>
                  <a:pt x="3230404" y="1642682"/>
                </a:lnTo>
                <a:lnTo>
                  <a:pt x="3747326" y="1644587"/>
                </a:lnTo>
                <a:lnTo>
                  <a:pt x="3541300" y="1991868"/>
                </a:lnTo>
                <a:lnTo>
                  <a:pt x="3252216" y="1993011"/>
                </a:lnTo>
                <a:lnTo>
                  <a:pt x="3047333" y="2336959"/>
                </a:lnTo>
                <a:lnTo>
                  <a:pt x="3044381" y="2783681"/>
                </a:lnTo>
                <a:lnTo>
                  <a:pt x="2685479" y="3357848"/>
                </a:lnTo>
                <a:lnTo>
                  <a:pt x="2685479" y="3542633"/>
                </a:lnTo>
                <a:lnTo>
                  <a:pt x="2572417" y="3729704"/>
                </a:lnTo>
                <a:lnTo>
                  <a:pt x="2429923" y="3729704"/>
                </a:lnTo>
                <a:lnTo>
                  <a:pt x="2262092" y="3510820"/>
                </a:lnTo>
                <a:lnTo>
                  <a:pt x="2262092" y="3249454"/>
                </a:lnTo>
                <a:lnTo>
                  <a:pt x="2009489" y="2827115"/>
                </a:lnTo>
                <a:lnTo>
                  <a:pt x="2009489" y="2579941"/>
                </a:lnTo>
                <a:lnTo>
                  <a:pt x="1868900" y="2338483"/>
                </a:lnTo>
                <a:lnTo>
                  <a:pt x="1868900" y="1931575"/>
                </a:lnTo>
                <a:lnTo>
                  <a:pt x="1692974" y="1611154"/>
                </a:lnTo>
                <a:lnTo>
                  <a:pt x="903827" y="1611154"/>
                </a:lnTo>
                <a:lnTo>
                  <a:pt x="800481" y="1746314"/>
                </a:lnTo>
                <a:lnTo>
                  <a:pt x="513398" y="1746314"/>
                </a:lnTo>
                <a:lnTo>
                  <a:pt x="267653" y="1391984"/>
                </a:lnTo>
                <a:lnTo>
                  <a:pt x="258413" y="954119"/>
                </a:lnTo>
                <a:lnTo>
                  <a:pt x="644843" y="269462"/>
                </a:lnTo>
                <a:lnTo>
                  <a:pt x="1195102" y="269462"/>
                </a:lnTo>
                <a:lnTo>
                  <a:pt x="1397984" y="616172"/>
                </a:lnTo>
                <a:lnTo>
                  <a:pt x="1777937" y="616172"/>
                </a:lnTo>
                <a:lnTo>
                  <a:pt x="1962722" y="278987"/>
                </a:lnTo>
                <a:lnTo>
                  <a:pt x="2831402" y="278987"/>
                </a:lnTo>
                <a:lnTo>
                  <a:pt x="3219545" y="815435"/>
                </a:lnTo>
                <a:lnTo>
                  <a:pt x="3219069" y="1140905"/>
                </a:lnTo>
                <a:lnTo>
                  <a:pt x="3378041" y="1414082"/>
                </a:lnTo>
                <a:lnTo>
                  <a:pt x="4152138" y="1414082"/>
                </a:lnTo>
                <a:lnTo>
                  <a:pt x="3689318" y="2223326"/>
                </a:lnTo>
                <a:lnTo>
                  <a:pt x="3462719" y="2220944"/>
                </a:lnTo>
                <a:lnTo>
                  <a:pt x="3312128" y="2458498"/>
                </a:lnTo>
                <a:lnTo>
                  <a:pt x="3312128" y="2864263"/>
                </a:lnTo>
                <a:lnTo>
                  <a:pt x="2926175" y="3469386"/>
                </a:lnTo>
                <a:lnTo>
                  <a:pt x="2926175" y="3685604"/>
                </a:lnTo>
                <a:lnTo>
                  <a:pt x="2718340" y="4031171"/>
                </a:lnTo>
                <a:close/>
              </a:path>
            </a:pathLst>
          </a:custGeom>
          <a:solidFill>
            <a:srgbClr val="7DBA02"/>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292858130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squar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pic>
        <p:nvPicPr>
          <p:cNvPr id="10" name="Picture 9" descr="A green train on a track&#10;&#10;Description automatically generated">
            <a:extLst>
              <a:ext uri="{FF2B5EF4-FFF2-40B4-BE49-F238E27FC236}">
                <a16:creationId xmlns:a16="http://schemas.microsoft.com/office/drawing/2014/main" id="{632EF9B6-B7F2-5B68-A22D-54C283B3FF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5851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3419BA2B-CD57-53EE-397D-95B77E2910A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847895" y="3429000"/>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
        <p:nvSpPr>
          <p:cNvPr id="3" name="Title 1">
            <a:extLst>
              <a:ext uri="{FF2B5EF4-FFF2-40B4-BE49-F238E27FC236}">
                <a16:creationId xmlns:a16="http://schemas.microsoft.com/office/drawing/2014/main" id="{1323907A-9933-E4B0-2CF7-72CC82888E5C}"/>
              </a:ext>
            </a:extLst>
          </p:cNvPr>
          <p:cNvSpPr>
            <a:spLocks noGrp="1"/>
          </p:cNvSpPr>
          <p:nvPr>
            <p:ph type="title"/>
          </p:nvPr>
        </p:nvSpPr>
        <p:spPr>
          <a:xfrm>
            <a:off x="3916794" y="1293536"/>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10373408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A49168BD-AB6E-E377-7CEA-0E769437332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4608551" y="1078100"/>
            <a:ext cx="5071263" cy="2585323"/>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574970" y="3952119"/>
            <a:ext cx="2810385" cy="788724"/>
          </a:xfrm>
          <a:prstGeom prst="rect">
            <a:avLst/>
          </a:prstGeom>
        </p:spPr>
        <p:txBody>
          <a:bodyPr wrap="none" tIns="144000">
            <a:spAutoFit/>
          </a:bodyPr>
          <a:lstStyle>
            <a:lvl1pPr algn="r">
              <a:defRPr sz="2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64405414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pic>
        <p:nvPicPr>
          <p:cNvPr id="3" name="Picture Placeholder 433" descr="Colourful cargo containers stacked with a worker standing">
            <a:extLst>
              <a:ext uri="{FF2B5EF4-FFF2-40B4-BE49-F238E27FC236}">
                <a16:creationId xmlns:a16="http://schemas.microsoft.com/office/drawing/2014/main" id="{77320EED-BBCB-8B40-2FBE-A4CA2CA7D02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8070249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pic>
        <p:nvPicPr>
          <p:cNvPr id="8" name="Picture 7" descr="Train tracks with train cars on each side&#10;&#10;Description automatically generated">
            <a:extLst>
              <a:ext uri="{FF2B5EF4-FFF2-40B4-BE49-F238E27FC236}">
                <a16:creationId xmlns:a16="http://schemas.microsoft.com/office/drawing/2014/main" id="{2ED9AAEA-3731-AD3D-0F78-72016945F36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8271"/>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984614" y="1239087"/>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3285615" y="3772254"/>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282706783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pic>
        <p:nvPicPr>
          <p:cNvPr id="4" name="Picture 3" descr="A yellow pipes on a building&#10;&#10;Description automatically generated with medium confidence">
            <a:extLst>
              <a:ext uri="{FF2B5EF4-FFF2-40B4-BE49-F238E27FC236}">
                <a16:creationId xmlns:a16="http://schemas.microsoft.com/office/drawing/2014/main" id="{9EB74ED6-8907-4B51-479C-FDD3F66E7F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54832636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pic>
        <p:nvPicPr>
          <p:cNvPr id="2" name="Picture Placeholder 115" descr="Top view of a wooden desk with a white keyboard, drawing plan and drawing compass, and pens.">
            <a:extLst>
              <a:ext uri="{FF2B5EF4-FFF2-40B4-BE49-F238E27FC236}">
                <a16:creationId xmlns:a16="http://schemas.microsoft.com/office/drawing/2014/main" id="{A49168BD-AB6E-E377-7CEA-0E769437332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1972970" y="1078100"/>
            <a:ext cx="7412385" cy="1846659"/>
          </a:xfrm>
          <a:prstGeom prst="rect">
            <a:avLst/>
          </a:prstGeom>
        </p:spPr>
        <p:txBody>
          <a:bodyPr wrap="square" anchor="t">
            <a:spAutoFit/>
          </a:bodyPr>
          <a:lstStyle>
            <a:lvl1pPr algn="l">
              <a:defRPr sz="6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1972970" y="3042909"/>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0661925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03052B-FD7C-5F6E-F4C3-E7934862BFE4}"/>
              </a:ext>
            </a:extLst>
          </p:cNvPr>
          <p:cNvSpPr>
            <a:spLocks noGrp="1"/>
          </p:cNvSpPr>
          <p:nvPr>
            <p:ph type="pic" sz="quarter" idx="10"/>
          </p:nvPr>
        </p:nvSpPr>
        <p:spPr>
          <a:xfrm>
            <a:off x="0" y="0"/>
            <a:ext cx="12192000" cy="6858000"/>
          </a:xfrm>
          <a:prstGeom prst="rect">
            <a:avLst/>
          </a:prstGeom>
          <a:pattFill prst="diagBrick">
            <a:fgClr>
              <a:schemeClr val="tx2">
                <a:lumMod val="20000"/>
                <a:lumOff val="80000"/>
              </a:schemeClr>
            </a:fgClr>
            <a:bgClr>
              <a:schemeClr val="bg1"/>
            </a:bgClr>
          </a:pattFill>
        </p:spPr>
        <p:txBody>
          <a:bodyPr/>
          <a:lstStyle/>
          <a:p>
            <a:endParaRPr lang="en-US"/>
          </a:p>
        </p:txBody>
      </p:sp>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618755" y="4945338"/>
            <a:ext cx="6543458" cy="615553"/>
          </a:xfrm>
          <a:prstGeom prst="rect">
            <a:avLst/>
          </a:prstGeom>
        </p:spPr>
        <p:txBody>
          <a:bodyPr wrap="none" anchor="t">
            <a:spAutoFit/>
          </a:bodyPr>
          <a:lstStyle>
            <a:lvl1pPr>
              <a:defRPr sz="4000">
                <a:solidFill>
                  <a:schemeClr val="tx1"/>
                </a:solidFill>
              </a:defRPr>
            </a:lvl1pPr>
          </a:lstStyle>
          <a:p>
            <a:r>
              <a:rPr lang="en-GB"/>
              <a:t>Click to edit Master title style</a:t>
            </a:r>
            <a:endParaRPr lang="en-US"/>
          </a:p>
        </p:txBody>
      </p:sp>
      <p:sp>
        <p:nvSpPr>
          <p:cNvPr id="2" name="Text Placeholder 18">
            <a:extLst>
              <a:ext uri="{FF2B5EF4-FFF2-40B4-BE49-F238E27FC236}">
                <a16:creationId xmlns:a16="http://schemas.microsoft.com/office/drawing/2014/main" id="{DF6E4E97-1E5E-6DDC-51DB-51A4B672C716}"/>
              </a:ext>
            </a:extLst>
          </p:cNvPr>
          <p:cNvSpPr>
            <a:spLocks noGrp="1"/>
          </p:cNvSpPr>
          <p:nvPr>
            <p:ph type="body" sz="quarter" idx="13" hasCustomPrompt="1"/>
          </p:nvPr>
        </p:nvSpPr>
        <p:spPr>
          <a:xfrm>
            <a:off x="618757" y="5572294"/>
            <a:ext cx="5032147" cy="484025"/>
          </a:xfrm>
          <a:prstGeom prst="rect">
            <a:avLst/>
          </a:prstGeom>
        </p:spPr>
        <p:txBody>
          <a:bodyPr wrap="none" tIns="144000">
            <a:spAutoFit/>
          </a:bodyPr>
          <a:lstStyle>
            <a:lvl1pP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here and here and here</a:t>
            </a:r>
            <a:endParaRPr lang="en-GB" sz="2400"/>
          </a:p>
        </p:txBody>
      </p:sp>
    </p:spTree>
    <p:extLst>
      <p:ext uri="{BB962C8B-B14F-4D97-AF65-F5344CB8AC3E}">
        <p14:creationId xmlns:p14="http://schemas.microsoft.com/office/powerpoint/2010/main" val="228367795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3994C55-28DA-03C2-35BC-75F5D854F08B}"/>
              </a:ext>
            </a:extLst>
          </p:cNvPr>
          <p:cNvSpPr/>
          <p:nvPr userDrawn="1"/>
        </p:nvSpPr>
        <p:spPr>
          <a:xfrm>
            <a:off x="0" y="0"/>
            <a:ext cx="12192001"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13" name="Picture Placeholder 12">
            <a:extLst>
              <a:ext uri="{FF2B5EF4-FFF2-40B4-BE49-F238E27FC236}">
                <a16:creationId xmlns:a16="http://schemas.microsoft.com/office/drawing/2014/main" id="{BC6E6505-1432-E7D8-FDE1-5E4383D36C37}"/>
              </a:ext>
            </a:extLst>
          </p:cNvPr>
          <p:cNvSpPr>
            <a:spLocks noGrp="1"/>
          </p:cNvSpPr>
          <p:nvPr>
            <p:ph type="pic" sz="quarter" idx="12"/>
          </p:nvPr>
        </p:nvSpPr>
        <p:spPr>
          <a:xfrm>
            <a:off x="7282543" y="-1"/>
            <a:ext cx="4909457" cy="6858257"/>
          </a:xfrm>
          <a:custGeom>
            <a:avLst/>
            <a:gdLst>
              <a:gd name="connsiteX0" fmla="*/ 0 w 4401300"/>
              <a:gd name="connsiteY0" fmla="*/ 0 h 6148388"/>
              <a:gd name="connsiteX1" fmla="*/ 4401300 w 4401300"/>
              <a:gd name="connsiteY1" fmla="*/ 0 h 6148388"/>
              <a:gd name="connsiteX2" fmla="*/ 4401300 w 4401300"/>
              <a:gd name="connsiteY2" fmla="*/ 6148388 h 6148388"/>
              <a:gd name="connsiteX3" fmla="*/ 3799566 w 4401300"/>
              <a:gd name="connsiteY3" fmla="*/ 6148388 h 6148388"/>
            </a:gdLst>
            <a:ahLst/>
            <a:cxnLst>
              <a:cxn ang="0">
                <a:pos x="connsiteX0" y="connsiteY0"/>
              </a:cxn>
              <a:cxn ang="0">
                <a:pos x="connsiteX1" y="connsiteY1"/>
              </a:cxn>
              <a:cxn ang="0">
                <a:pos x="connsiteX2" y="connsiteY2"/>
              </a:cxn>
              <a:cxn ang="0">
                <a:pos x="connsiteX3" y="connsiteY3"/>
              </a:cxn>
            </a:cxnLst>
            <a:rect l="l" t="t" r="r" b="b"/>
            <a:pathLst>
              <a:path w="4401300" h="6148388">
                <a:moveTo>
                  <a:pt x="0" y="0"/>
                </a:moveTo>
                <a:lnTo>
                  <a:pt x="4401300" y="0"/>
                </a:lnTo>
                <a:lnTo>
                  <a:pt x="4401300" y="6148388"/>
                </a:lnTo>
                <a:lnTo>
                  <a:pt x="3799566" y="6148388"/>
                </a:lnTo>
                <a:close/>
              </a:path>
            </a:pathLst>
          </a:custGeom>
          <a:pattFill prst="diagBrick">
            <a:fgClr>
              <a:schemeClr val="tx2">
                <a:lumMod val="20000"/>
                <a:lumOff val="80000"/>
              </a:schemeClr>
            </a:fgClr>
            <a:bgClr>
              <a:schemeClr val="bg1"/>
            </a:bgClr>
          </a:pattFill>
        </p:spPr>
        <p:txBody>
          <a:bodyPr wrap="square">
            <a:noAutofit/>
          </a:bodyPr>
          <a:lstStyle/>
          <a:p>
            <a:endParaRPr lang="en-US"/>
          </a:p>
        </p:txBody>
      </p:sp>
      <p:sp>
        <p:nvSpPr>
          <p:cNvPr id="26" name="Text Placeholder 13">
            <a:extLst>
              <a:ext uri="{FF2B5EF4-FFF2-40B4-BE49-F238E27FC236}">
                <a16:creationId xmlns:a16="http://schemas.microsoft.com/office/drawing/2014/main" id="{615020BA-0B93-180E-3093-EAC3BCC73BB5}"/>
              </a:ext>
            </a:extLst>
          </p:cNvPr>
          <p:cNvSpPr>
            <a:spLocks noGrp="1"/>
          </p:cNvSpPr>
          <p:nvPr>
            <p:ph type="body" sz="quarter" idx="16" hasCustomPrompt="1"/>
          </p:nvPr>
        </p:nvSpPr>
        <p:spPr>
          <a:xfrm>
            <a:off x="283474" y="517638"/>
            <a:ext cx="5889053" cy="410136"/>
          </a:xfrm>
          <a:prstGeom prst="rect">
            <a:avLst/>
          </a:prstGeom>
        </p:spPr>
        <p:txBody>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Freeform 1">
            <a:extLst>
              <a:ext uri="{FF2B5EF4-FFF2-40B4-BE49-F238E27FC236}">
                <a16:creationId xmlns:a16="http://schemas.microsoft.com/office/drawing/2014/main" id="{8CE118E7-1BAE-2BED-BA49-7E01CC506DEF}"/>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3" name="Rectangle 2">
            <a:extLst>
              <a:ext uri="{FF2B5EF4-FFF2-40B4-BE49-F238E27FC236}">
                <a16:creationId xmlns:a16="http://schemas.microsoft.com/office/drawing/2014/main" id="{72C509C7-F64D-8D3C-E43B-BAD58331BD3D}"/>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4" name="Title 1">
            <a:extLst>
              <a:ext uri="{FF2B5EF4-FFF2-40B4-BE49-F238E27FC236}">
                <a16:creationId xmlns:a16="http://schemas.microsoft.com/office/drawing/2014/main" id="{549A9D43-FF02-9C81-1CFC-D9B244C57579}"/>
              </a:ext>
            </a:extLst>
          </p:cNvPr>
          <p:cNvSpPr>
            <a:spLocks noGrp="1"/>
          </p:cNvSpPr>
          <p:nvPr>
            <p:ph type="title" hasCustomPrompt="1"/>
          </p:nvPr>
        </p:nvSpPr>
        <p:spPr>
          <a:xfrm>
            <a:off x="283474" y="152400"/>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
        <p:nvSpPr>
          <p:cNvPr id="6" name="Graphic 64">
            <a:extLst>
              <a:ext uri="{FF2B5EF4-FFF2-40B4-BE49-F238E27FC236}">
                <a16:creationId xmlns:a16="http://schemas.microsoft.com/office/drawing/2014/main" id="{410252B1-98B5-8714-70E8-11601AFBFE16}"/>
              </a:ext>
            </a:extLst>
          </p:cNvPr>
          <p:cNvSpPr/>
          <p:nvPr userDrawn="1"/>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rgbClr val="E63C2B"/>
            </a:solidFill>
            <a:prstDash val="solid"/>
            <a:miter/>
          </a:ln>
        </p:spPr>
        <p:txBody>
          <a:bodyPr rtlCol="0" anchor="ctr"/>
          <a:lstStyle/>
          <a:p>
            <a:endParaRPr lang="en-US"/>
          </a:p>
        </p:txBody>
      </p:sp>
    </p:spTree>
    <p:extLst>
      <p:ext uri="{BB962C8B-B14F-4D97-AF65-F5344CB8AC3E}">
        <p14:creationId xmlns:p14="http://schemas.microsoft.com/office/powerpoint/2010/main" val="46749540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C4A12B0-5BA2-5100-AAD4-E12E3C1737AF}"/>
              </a:ext>
            </a:extLst>
          </p:cNvPr>
          <p:cNvSpPr/>
          <p:nvPr userDrawn="1"/>
        </p:nvSpPr>
        <p:spPr>
          <a:xfrm>
            <a:off x="0" y="0"/>
            <a:ext cx="12192001"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2" name="Picture Placeholder 1">
            <a:extLst>
              <a:ext uri="{FF2B5EF4-FFF2-40B4-BE49-F238E27FC236}">
                <a16:creationId xmlns:a16="http://schemas.microsoft.com/office/drawing/2014/main" id="{29B7C479-2D3F-2960-139A-D5BB63A41E19}"/>
              </a:ext>
            </a:extLst>
          </p:cNvPr>
          <p:cNvSpPr>
            <a:spLocks noGrp="1"/>
          </p:cNvSpPr>
          <p:nvPr>
            <p:ph type="pic" sz="quarter" idx="12"/>
          </p:nvPr>
        </p:nvSpPr>
        <p:spPr>
          <a:xfrm>
            <a:off x="7282543" y="-1"/>
            <a:ext cx="4909457" cy="6858257"/>
          </a:xfrm>
          <a:custGeom>
            <a:avLst/>
            <a:gdLst>
              <a:gd name="connsiteX0" fmla="*/ 0 w 4401300"/>
              <a:gd name="connsiteY0" fmla="*/ 0 h 6148388"/>
              <a:gd name="connsiteX1" fmla="*/ 4401300 w 4401300"/>
              <a:gd name="connsiteY1" fmla="*/ 0 h 6148388"/>
              <a:gd name="connsiteX2" fmla="*/ 4401300 w 4401300"/>
              <a:gd name="connsiteY2" fmla="*/ 6148388 h 6148388"/>
              <a:gd name="connsiteX3" fmla="*/ 3799566 w 4401300"/>
              <a:gd name="connsiteY3" fmla="*/ 6148388 h 6148388"/>
            </a:gdLst>
            <a:ahLst/>
            <a:cxnLst>
              <a:cxn ang="0">
                <a:pos x="connsiteX0" y="connsiteY0"/>
              </a:cxn>
              <a:cxn ang="0">
                <a:pos x="connsiteX1" y="connsiteY1"/>
              </a:cxn>
              <a:cxn ang="0">
                <a:pos x="connsiteX2" y="connsiteY2"/>
              </a:cxn>
              <a:cxn ang="0">
                <a:pos x="connsiteX3" y="connsiteY3"/>
              </a:cxn>
            </a:cxnLst>
            <a:rect l="l" t="t" r="r" b="b"/>
            <a:pathLst>
              <a:path w="4401300" h="6148388">
                <a:moveTo>
                  <a:pt x="0" y="0"/>
                </a:moveTo>
                <a:lnTo>
                  <a:pt x="4401300" y="0"/>
                </a:lnTo>
                <a:lnTo>
                  <a:pt x="4401300" y="6148388"/>
                </a:lnTo>
                <a:lnTo>
                  <a:pt x="3799566" y="6148388"/>
                </a:lnTo>
                <a:close/>
              </a:path>
            </a:pathLst>
          </a:custGeom>
          <a:pattFill prst="diagBrick">
            <a:fgClr>
              <a:schemeClr val="tx2">
                <a:lumMod val="20000"/>
                <a:lumOff val="80000"/>
              </a:schemeClr>
            </a:fgClr>
            <a:bgClr>
              <a:schemeClr val="bg1"/>
            </a:bgClr>
          </a:pattFill>
        </p:spPr>
        <p:txBody>
          <a:bodyPr wrap="square">
            <a:noAutofit/>
          </a:bodyPr>
          <a:lstStyle/>
          <a:p>
            <a:endParaRPr lang="en-US"/>
          </a:p>
        </p:txBody>
      </p:sp>
      <p:sp>
        <p:nvSpPr>
          <p:cNvPr id="10" name="Freeform 9">
            <a:extLst>
              <a:ext uri="{FF2B5EF4-FFF2-40B4-BE49-F238E27FC236}">
                <a16:creationId xmlns:a16="http://schemas.microsoft.com/office/drawing/2014/main" id="{FD2AA106-02DD-9456-5F7D-D1D25492CDB8}"/>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11" name="Rectangle 10">
            <a:extLst>
              <a:ext uri="{FF2B5EF4-FFF2-40B4-BE49-F238E27FC236}">
                <a16:creationId xmlns:a16="http://schemas.microsoft.com/office/drawing/2014/main" id="{05D950A5-2828-221A-996F-175C05E4BB43}"/>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4" name="Title 1">
            <a:extLst>
              <a:ext uri="{FF2B5EF4-FFF2-40B4-BE49-F238E27FC236}">
                <a16:creationId xmlns:a16="http://schemas.microsoft.com/office/drawing/2014/main" id="{8470FF30-5A43-9A43-5905-5F595AC738D5}"/>
              </a:ext>
            </a:extLst>
          </p:cNvPr>
          <p:cNvSpPr>
            <a:spLocks noGrp="1"/>
          </p:cNvSpPr>
          <p:nvPr>
            <p:ph type="title" hasCustomPrompt="1"/>
          </p:nvPr>
        </p:nvSpPr>
        <p:spPr>
          <a:xfrm>
            <a:off x="303795" y="2844800"/>
            <a:ext cx="6212351" cy="410136"/>
          </a:xfrm>
          <a:prstGeom prst="rect">
            <a:avLst/>
          </a:prstGeom>
        </p:spPr>
        <p:txBody>
          <a:bodyPr>
            <a:noAutofit/>
          </a:bodyPr>
          <a:lstStyle>
            <a:lvl1pPr>
              <a:defRPr sz="4000"/>
            </a:lvl1pPr>
          </a:lstStyle>
          <a:p>
            <a:r>
              <a:rPr lang="en-US"/>
              <a:t>Click To Edit Custom Slide</a:t>
            </a:r>
            <a:endParaRPr lang="en-GB"/>
          </a:p>
        </p:txBody>
      </p:sp>
      <p:sp>
        <p:nvSpPr>
          <p:cNvPr id="65" name="Text Placeholder 13">
            <a:extLst>
              <a:ext uri="{FF2B5EF4-FFF2-40B4-BE49-F238E27FC236}">
                <a16:creationId xmlns:a16="http://schemas.microsoft.com/office/drawing/2014/main" id="{0A8EDC15-9113-2840-B13A-8731DFA92A06}"/>
              </a:ext>
            </a:extLst>
          </p:cNvPr>
          <p:cNvSpPr>
            <a:spLocks noGrp="1"/>
          </p:cNvSpPr>
          <p:nvPr>
            <p:ph type="body" sz="quarter" idx="16" hasCustomPrompt="1"/>
          </p:nvPr>
        </p:nvSpPr>
        <p:spPr>
          <a:xfrm>
            <a:off x="303795" y="3548530"/>
            <a:ext cx="5889053" cy="410136"/>
          </a:xfrm>
          <a:prstGeom prst="rect">
            <a:avLst/>
          </a:prstGeom>
        </p:spPr>
        <p:txBody>
          <a:bodyPr wrap="none"/>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Tree>
    <p:extLst>
      <p:ext uri="{BB962C8B-B14F-4D97-AF65-F5344CB8AC3E}">
        <p14:creationId xmlns:p14="http://schemas.microsoft.com/office/powerpoint/2010/main" val="365239456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72D027E8-2D4E-9357-81F5-234479FBBA1A}"/>
              </a:ext>
            </a:extLst>
          </p:cNvPr>
          <p:cNvSpPr>
            <a:spLocks noGrp="1"/>
          </p:cNvSpPr>
          <p:nvPr>
            <p:ph type="body" sz="quarter" idx="16" hasCustomPrompt="1"/>
          </p:nvPr>
        </p:nvSpPr>
        <p:spPr>
          <a:xfrm>
            <a:off x="293634" y="528118"/>
            <a:ext cx="5907785" cy="352276"/>
          </a:xfrm>
          <a:prstGeom prst="rect">
            <a:avLst/>
          </a:prstGeom>
        </p:spPr>
        <p:txBody>
          <a:bodyPr wrap="square">
            <a:spAutoFit/>
          </a:bodyPr>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Text Placeholder 4">
            <a:extLst>
              <a:ext uri="{FF2B5EF4-FFF2-40B4-BE49-F238E27FC236}">
                <a16:creationId xmlns:a16="http://schemas.microsoft.com/office/drawing/2014/main" id="{EF0BAC52-79D1-6BFD-F36B-C7F59E7AB7A6}"/>
              </a:ext>
            </a:extLst>
          </p:cNvPr>
          <p:cNvSpPr>
            <a:spLocks noGrp="1"/>
          </p:cNvSpPr>
          <p:nvPr>
            <p:ph type="body" sz="quarter" idx="17" hasCustomPrompt="1"/>
          </p:nvPr>
        </p:nvSpPr>
        <p:spPr>
          <a:xfrm>
            <a:off x="618755" y="1778000"/>
            <a:ext cx="4203700" cy="3902075"/>
          </a:xfrm>
          <a:prstGeom prst="rect">
            <a:avLst/>
          </a:prstGeom>
        </p:spPr>
        <p:txBody>
          <a:bodyPr/>
          <a:lstStyle>
            <a:lvl1pPr marL="0" indent="0" algn="l">
              <a:lnSpc>
                <a:spcPct val="150000"/>
              </a:lnSpc>
              <a:buFont typeface="Arial" panose="020B0604020202020204" pitchFamily="34" charset="0"/>
              <a:buNone/>
              <a:defRPr sz="16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3" name="Title 1">
            <a:extLst>
              <a:ext uri="{FF2B5EF4-FFF2-40B4-BE49-F238E27FC236}">
                <a16:creationId xmlns:a16="http://schemas.microsoft.com/office/drawing/2014/main" id="{3E1EFCF2-014A-C6FC-8AA7-CCC868BA8A60}"/>
              </a:ext>
            </a:extLst>
          </p:cNvPr>
          <p:cNvSpPr>
            <a:spLocks noGrp="1"/>
          </p:cNvSpPr>
          <p:nvPr>
            <p:ph type="title" hasCustomPrompt="1"/>
          </p:nvPr>
        </p:nvSpPr>
        <p:spPr>
          <a:xfrm>
            <a:off x="283474" y="158786"/>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24416671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72D027E8-2D4E-9357-81F5-234479FBBA1A}"/>
              </a:ext>
            </a:extLst>
          </p:cNvPr>
          <p:cNvSpPr>
            <a:spLocks noGrp="1"/>
          </p:cNvSpPr>
          <p:nvPr>
            <p:ph type="body" sz="quarter" idx="16" hasCustomPrompt="1"/>
          </p:nvPr>
        </p:nvSpPr>
        <p:spPr>
          <a:xfrm>
            <a:off x="283475" y="845445"/>
            <a:ext cx="10079724" cy="352276"/>
          </a:xfrm>
          <a:prstGeom prst="rect">
            <a:avLst/>
          </a:prstGeom>
        </p:spPr>
        <p:txBody>
          <a:bodyPr wrap="square">
            <a:spAutoFit/>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5" name="Text Placeholder 4">
            <a:extLst>
              <a:ext uri="{FF2B5EF4-FFF2-40B4-BE49-F238E27FC236}">
                <a16:creationId xmlns:a16="http://schemas.microsoft.com/office/drawing/2014/main" id="{481F9625-3BD0-8CEF-BB6E-C2D380C4041F}"/>
              </a:ext>
            </a:extLst>
          </p:cNvPr>
          <p:cNvSpPr>
            <a:spLocks noGrp="1"/>
          </p:cNvSpPr>
          <p:nvPr>
            <p:ph type="body" sz="quarter" idx="17" hasCustomPrompt="1"/>
          </p:nvPr>
        </p:nvSpPr>
        <p:spPr>
          <a:xfrm>
            <a:off x="283474" y="1778000"/>
            <a:ext cx="3672000" cy="3902075"/>
          </a:xfrm>
          <a:prstGeom prst="rect">
            <a:avLst/>
          </a:prstGeom>
        </p:spPr>
        <p:txBody>
          <a:bodyPr/>
          <a:lstStyle>
            <a:lvl1pPr marL="0" indent="0" algn="l">
              <a:lnSpc>
                <a:spcPct val="150000"/>
              </a:lnSpc>
              <a:buFont typeface="Arial" panose="020B0604020202020204" pitchFamily="34" charset="0"/>
              <a:buNone/>
              <a:defRPr sz="16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6" name="Text Placeholder 4">
            <a:extLst>
              <a:ext uri="{FF2B5EF4-FFF2-40B4-BE49-F238E27FC236}">
                <a16:creationId xmlns:a16="http://schemas.microsoft.com/office/drawing/2014/main" id="{5CFE821C-A126-325A-A5F7-2E8FCBEC6AC0}"/>
              </a:ext>
            </a:extLst>
          </p:cNvPr>
          <p:cNvSpPr>
            <a:spLocks noGrp="1"/>
          </p:cNvSpPr>
          <p:nvPr>
            <p:ph type="body" sz="quarter" idx="18" hasCustomPrompt="1"/>
          </p:nvPr>
        </p:nvSpPr>
        <p:spPr>
          <a:xfrm>
            <a:off x="4260000" y="1778000"/>
            <a:ext cx="3672000" cy="3902075"/>
          </a:xfrm>
          <a:prstGeom prst="rect">
            <a:avLst/>
          </a:prstGeom>
        </p:spPr>
        <p:txBody>
          <a:bodyPr/>
          <a:lstStyle>
            <a:lvl1pPr marL="0" indent="0" algn="l">
              <a:lnSpc>
                <a:spcPct val="150000"/>
              </a:lnSpc>
              <a:buFont typeface="Arial" panose="020B0604020202020204" pitchFamily="34" charset="0"/>
              <a:buNone/>
              <a:defRPr sz="14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7" name="Text Placeholder 4">
            <a:extLst>
              <a:ext uri="{FF2B5EF4-FFF2-40B4-BE49-F238E27FC236}">
                <a16:creationId xmlns:a16="http://schemas.microsoft.com/office/drawing/2014/main" id="{177C89CF-65C0-65A1-9053-1E5547FD1A35}"/>
              </a:ext>
            </a:extLst>
          </p:cNvPr>
          <p:cNvSpPr>
            <a:spLocks noGrp="1"/>
          </p:cNvSpPr>
          <p:nvPr>
            <p:ph type="body" sz="quarter" idx="19" hasCustomPrompt="1"/>
          </p:nvPr>
        </p:nvSpPr>
        <p:spPr>
          <a:xfrm>
            <a:off x="8236526" y="1778000"/>
            <a:ext cx="3672000" cy="3902075"/>
          </a:xfrm>
          <a:prstGeom prst="rect">
            <a:avLst/>
          </a:prstGeom>
        </p:spPr>
        <p:txBody>
          <a:bodyPr/>
          <a:lstStyle>
            <a:lvl1pPr marL="0" indent="0" algn="l">
              <a:lnSpc>
                <a:spcPct val="150000"/>
              </a:lnSpc>
              <a:buFont typeface="Arial" panose="020B0604020202020204" pitchFamily="34" charset="0"/>
              <a:buNone/>
              <a:defRPr sz="1400" b="0" i="0">
                <a:solidFill>
                  <a:schemeClr val="tx1">
                    <a:lumMod val="65000"/>
                    <a:lumOff val="35000"/>
                  </a:schemeClr>
                </a:solidFill>
                <a:latin typeface="Apex New Book" panose="02010600040501010103" pitchFamily="2" charset="77"/>
                <a:ea typeface="Apex New Book" panose="02010600040501010103" pitchFamily="2" charset="77"/>
              </a:defRPr>
            </a:lvl1pPr>
            <a:lvl2pPr marL="86575"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2pPr>
            <a:lvl3pPr marL="370647"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3pPr>
            <a:lvl4pPr marL="608728"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4pPr>
            <a:lvl5pPr marL="921209" indent="0" algn="l">
              <a:buNone/>
              <a:defRPr b="0" i="0">
                <a:solidFill>
                  <a:schemeClr val="tx1">
                    <a:lumMod val="65000"/>
                    <a:lumOff val="35000"/>
                  </a:schemeClr>
                </a:solidFill>
                <a:latin typeface="Apex New Book" panose="02010600040501010103" pitchFamily="2" charset="77"/>
                <a:ea typeface="Apex New Book" panose="02010600040501010103" pitchFamily="2" charset="77"/>
              </a:defRPr>
            </a:lvl5pPr>
          </a:lstStyle>
          <a:p>
            <a:pPr lvl="0"/>
            <a:r>
              <a:rPr lang="en-GB"/>
              <a:t>Lorem ipsum </a:t>
            </a:r>
            <a:r>
              <a:rPr lang="en-GB" err="1"/>
              <a:t>dolor</a:t>
            </a:r>
            <a:r>
              <a:rPr lang="en-GB"/>
              <a:t> sit </a:t>
            </a:r>
            <a:r>
              <a:rPr lang="en-GB" err="1"/>
              <a:t>amet</a:t>
            </a:r>
            <a:r>
              <a:rPr lang="en-GB"/>
              <a:t>, </a:t>
            </a:r>
            <a:r>
              <a:rPr lang="en-GB" err="1"/>
              <a:t>consectetuer</a:t>
            </a:r>
            <a:r>
              <a:rPr lang="en-GB"/>
              <a:t> </a:t>
            </a:r>
            <a:r>
              <a:rPr lang="en-GB" err="1"/>
              <a:t>adipiscing</a:t>
            </a:r>
            <a:r>
              <a:rPr lang="en-GB"/>
              <a:t> </a:t>
            </a:r>
            <a:r>
              <a:rPr lang="en-GB" err="1"/>
              <a:t>elit</a:t>
            </a:r>
            <a:r>
              <a:rPr lang="en-GB"/>
              <a:t>, </a:t>
            </a:r>
            <a:r>
              <a:rPr lang="en-GB" err="1"/>
              <a:t>sed</a:t>
            </a:r>
            <a:r>
              <a:rPr lang="en-GB"/>
              <a:t> </a:t>
            </a:r>
            <a:r>
              <a:rPr lang="en-GB" err="1"/>
              <a:t>diam</a:t>
            </a:r>
            <a:r>
              <a:rPr lang="en-GB"/>
              <a:t> </a:t>
            </a:r>
            <a:r>
              <a:rPr lang="en-GB" err="1"/>
              <a:t>nonummy</a:t>
            </a:r>
            <a:r>
              <a:rPr lang="en-GB"/>
              <a:t> </a:t>
            </a:r>
            <a:r>
              <a:rPr lang="en-GB" err="1"/>
              <a:t>nibh</a:t>
            </a:r>
            <a:r>
              <a:rPr lang="en-GB"/>
              <a:t> </a:t>
            </a:r>
            <a:r>
              <a:rPr lang="en-GB" err="1"/>
              <a:t>euismod</a:t>
            </a:r>
            <a:r>
              <a:rPr lang="en-GB"/>
              <a:t> </a:t>
            </a:r>
            <a:r>
              <a:rPr lang="en-GB" err="1"/>
              <a:t>tincidunt</a:t>
            </a:r>
            <a:r>
              <a:rPr lang="en-GB"/>
              <a:t> </a:t>
            </a:r>
            <a:r>
              <a:rPr lang="en-GB" err="1"/>
              <a:t>ut</a:t>
            </a:r>
            <a:r>
              <a:rPr lang="en-GB"/>
              <a:t> </a:t>
            </a:r>
            <a:r>
              <a:rPr lang="en-GB" err="1"/>
              <a:t>laoreet</a:t>
            </a:r>
            <a:r>
              <a:rPr lang="en-GB"/>
              <a:t> dolore magna </a:t>
            </a:r>
            <a:r>
              <a:rPr lang="en-GB" err="1"/>
              <a:t>aliquam</a:t>
            </a:r>
            <a:r>
              <a:rPr lang="en-GB"/>
              <a:t> </a:t>
            </a:r>
            <a:r>
              <a:rPr lang="en-GB" err="1"/>
              <a:t>erat</a:t>
            </a:r>
            <a:r>
              <a:rPr lang="en-GB"/>
              <a:t> </a:t>
            </a:r>
            <a:r>
              <a:rPr lang="en-GB" err="1"/>
              <a:t>volutpat</a:t>
            </a:r>
            <a:r>
              <a:rPr lang="en-GB"/>
              <a:t>. Ut </a:t>
            </a:r>
            <a:r>
              <a:rPr lang="en-GB" err="1"/>
              <a:t>wisi</a:t>
            </a:r>
            <a:r>
              <a:rPr lang="en-GB"/>
              <a:t> </a:t>
            </a:r>
            <a:r>
              <a:rPr lang="en-GB" err="1"/>
              <a:t>enim</a:t>
            </a:r>
            <a:r>
              <a:rPr lang="en-GB"/>
              <a:t> ad minim </a:t>
            </a:r>
            <a:r>
              <a:rPr lang="en-GB" err="1"/>
              <a:t>veniam</a:t>
            </a:r>
            <a:r>
              <a:rPr lang="en-GB"/>
              <a:t>, </a:t>
            </a:r>
            <a:r>
              <a:rPr lang="en-GB" err="1"/>
              <a:t>quis</a:t>
            </a:r>
            <a:r>
              <a:rPr lang="en-GB"/>
              <a:t> </a:t>
            </a:r>
            <a:r>
              <a:rPr lang="en-GB" err="1"/>
              <a:t>nostrud</a:t>
            </a:r>
            <a:r>
              <a:rPr lang="en-GB"/>
              <a:t> </a:t>
            </a:r>
            <a:r>
              <a:rPr lang="en-GB" err="1"/>
              <a:t>exerci</a:t>
            </a:r>
            <a:r>
              <a:rPr lang="en-GB"/>
              <a:t> </a:t>
            </a:r>
            <a:r>
              <a:rPr lang="en-GB" err="1"/>
              <a:t>tation</a:t>
            </a:r>
            <a:r>
              <a:rPr lang="en-GB"/>
              <a:t> </a:t>
            </a:r>
            <a:r>
              <a:rPr lang="en-GB" err="1"/>
              <a:t>ullamcorper</a:t>
            </a:r>
            <a:r>
              <a:rPr lang="en-GB"/>
              <a:t> </a:t>
            </a:r>
            <a:r>
              <a:rPr lang="en-GB" err="1"/>
              <a:t>suscipit</a:t>
            </a:r>
            <a:r>
              <a:rPr lang="en-GB"/>
              <a:t> </a:t>
            </a:r>
            <a:r>
              <a:rPr lang="en-GB" err="1"/>
              <a:t>lobortis</a:t>
            </a:r>
            <a:r>
              <a:rPr lang="en-GB"/>
              <a:t> </a:t>
            </a:r>
            <a:r>
              <a:rPr lang="en-GB" err="1"/>
              <a:t>nisl</a:t>
            </a:r>
            <a:r>
              <a:rPr lang="en-GB"/>
              <a:t>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a:t>
            </a:r>
          </a:p>
        </p:txBody>
      </p:sp>
      <p:sp>
        <p:nvSpPr>
          <p:cNvPr id="8" name="Title 1">
            <a:extLst>
              <a:ext uri="{FF2B5EF4-FFF2-40B4-BE49-F238E27FC236}">
                <a16:creationId xmlns:a16="http://schemas.microsoft.com/office/drawing/2014/main" id="{F10E32AF-ABB5-810B-6647-AA7A03E11C8C}"/>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494277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3419BA2B-CD57-53EE-397D-95B77E2910A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a:pattFill prst="diagBrick">
            <a:fgClr>
              <a:schemeClr val="tx2">
                <a:lumMod val="20000"/>
                <a:lumOff val="80000"/>
              </a:schemeClr>
            </a:fgClr>
            <a:bgClr>
              <a:schemeClr val="bg1"/>
            </a:bgClr>
          </a:pattFill>
        </p:spPr>
      </p:pic>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4558506" y="3308789"/>
            <a:ext cx="5099774" cy="484025"/>
          </a:xfrm>
          <a:prstGeom prst="rect">
            <a:avLst/>
          </a:prstGeom>
        </p:spPr>
        <p:txBody>
          <a:bodyPr wrap="squar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here and here and here</a:t>
            </a:r>
            <a:endParaRPr lang="en-GB" sz="2400"/>
          </a:p>
        </p:txBody>
      </p:sp>
      <p:sp>
        <p:nvSpPr>
          <p:cNvPr id="8" name="Title 1">
            <a:extLst>
              <a:ext uri="{FF2B5EF4-FFF2-40B4-BE49-F238E27FC236}">
                <a16:creationId xmlns:a16="http://schemas.microsoft.com/office/drawing/2014/main" id="{2B194933-7819-E06D-72CA-3D249A06F17A}"/>
              </a:ext>
            </a:extLst>
          </p:cNvPr>
          <p:cNvSpPr>
            <a:spLocks noGrp="1"/>
          </p:cNvSpPr>
          <p:nvPr>
            <p:ph type="title"/>
          </p:nvPr>
        </p:nvSpPr>
        <p:spPr>
          <a:xfrm>
            <a:off x="3916794" y="1207808"/>
            <a:ext cx="5741486" cy="1754326"/>
          </a:xfrm>
          <a:prstGeom prst="rect">
            <a:avLst/>
          </a:prstGeom>
        </p:spPr>
        <p:txBody>
          <a:bodyPr wrap="square" anchor="t">
            <a:spAutoFit/>
          </a:bodyPr>
          <a:lstStyle>
            <a:lvl1pPr algn="r">
              <a:defRPr sz="5400">
                <a:solidFill>
                  <a:schemeClr val="tx1"/>
                </a:solidFill>
              </a:defRPr>
            </a:lvl1pPr>
          </a:lstStyle>
          <a:p>
            <a:r>
              <a:rPr lang="en-GB"/>
              <a:t>Click to edit Master title style</a:t>
            </a:r>
            <a:endParaRPr lang="en-US"/>
          </a:p>
        </p:txBody>
      </p:sp>
    </p:spTree>
    <p:extLst>
      <p:ext uri="{BB962C8B-B14F-4D97-AF65-F5344CB8AC3E}">
        <p14:creationId xmlns:p14="http://schemas.microsoft.com/office/powerpoint/2010/main" val="290045100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CE057FC0-0CF3-598B-7894-CC63D03D9B7D}"/>
              </a:ext>
            </a:extLst>
          </p:cNvPr>
          <p:cNvSpPr>
            <a:spLocks noGrp="1"/>
          </p:cNvSpPr>
          <p:nvPr>
            <p:ph type="pic" sz="quarter" idx="15"/>
          </p:nvPr>
        </p:nvSpPr>
        <p:spPr>
          <a:xfrm>
            <a:off x="4610100" y="1777883"/>
            <a:ext cx="7581900" cy="3902075"/>
          </a:xfrm>
          <a:prstGeom prst="rect">
            <a:avLst/>
          </a:prstGeom>
          <a:pattFill prst="diagBrick">
            <a:fgClr>
              <a:schemeClr val="tx2">
                <a:lumMod val="20000"/>
                <a:lumOff val="80000"/>
              </a:schemeClr>
            </a:fgClr>
            <a:bgClr>
              <a:schemeClr val="bg1"/>
            </a:bgClr>
          </a:pattFill>
        </p:spPr>
        <p:txBody>
          <a:bodyPr/>
          <a:lstStyle/>
          <a:p>
            <a:endParaRPr lang="en-US"/>
          </a:p>
        </p:txBody>
      </p:sp>
      <p:sp>
        <p:nvSpPr>
          <p:cNvPr id="5" name="Subtitle 2">
            <a:extLst>
              <a:ext uri="{FF2B5EF4-FFF2-40B4-BE49-F238E27FC236}">
                <a16:creationId xmlns:a16="http://schemas.microsoft.com/office/drawing/2014/main" id="{51CA1FCD-EF11-F77D-A3FA-03915A1E7585}"/>
              </a:ext>
            </a:extLst>
          </p:cNvPr>
          <p:cNvSpPr>
            <a:spLocks noGrp="1"/>
          </p:cNvSpPr>
          <p:nvPr>
            <p:ph type="subTitle" idx="1" hasCustomPrompt="1"/>
          </p:nvPr>
        </p:nvSpPr>
        <p:spPr>
          <a:xfrm>
            <a:off x="297951" y="2466814"/>
            <a:ext cx="4139578" cy="3213144"/>
          </a:xfrm>
          <a:prstGeom prst="rect">
            <a:avLst/>
          </a:prstGeom>
        </p:spPr>
        <p:txBody>
          <a:bodyPr/>
          <a:lstStyle>
            <a:lvl1pPr marL="7521" marR="361381" indent="-189904" algn="l">
              <a:lnSpc>
                <a:spcPct val="100000"/>
              </a:lnSpc>
              <a:spcBef>
                <a:spcPts val="56"/>
              </a:spcBef>
              <a:buNone/>
              <a:defRPr sz="1600" b="0" i="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sz="1800"/>
              <a:t>Normal text here and here and here and here</a:t>
            </a:r>
            <a:endParaRPr lang="en-GB" sz="2400"/>
          </a:p>
        </p:txBody>
      </p:sp>
      <p:sp>
        <p:nvSpPr>
          <p:cNvPr id="17" name="Text Placeholder 13">
            <a:extLst>
              <a:ext uri="{FF2B5EF4-FFF2-40B4-BE49-F238E27FC236}">
                <a16:creationId xmlns:a16="http://schemas.microsoft.com/office/drawing/2014/main" id="{77ADA2A2-B019-3E85-7EB4-24AC52AC21F0}"/>
              </a:ext>
            </a:extLst>
          </p:cNvPr>
          <p:cNvSpPr>
            <a:spLocks noGrp="1"/>
          </p:cNvSpPr>
          <p:nvPr>
            <p:ph type="body" sz="quarter" idx="16" hasCustomPrompt="1"/>
          </p:nvPr>
        </p:nvSpPr>
        <p:spPr>
          <a:xfrm>
            <a:off x="287792" y="1776016"/>
            <a:ext cx="4139578" cy="690797"/>
          </a:xfrm>
          <a:prstGeom prst="rect">
            <a:avLst/>
          </a:prstGeom>
        </p:spPr>
        <p:txBody>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Title 1">
            <a:extLst>
              <a:ext uri="{FF2B5EF4-FFF2-40B4-BE49-F238E27FC236}">
                <a16:creationId xmlns:a16="http://schemas.microsoft.com/office/drawing/2014/main" id="{FBCE2CF7-1553-356D-C0BE-FEE5FC33778B}"/>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2717421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9D031-043D-4150-8D51-38680CAB1C7B}"/>
              </a:ext>
            </a:extLst>
          </p:cNvPr>
          <p:cNvSpPr>
            <a:spLocks noGrp="1"/>
          </p:cNvSpPr>
          <p:nvPr>
            <p:ph type="title" hasCustomPrompt="1"/>
          </p:nvPr>
        </p:nvSpPr>
        <p:spPr>
          <a:xfrm>
            <a:off x="641436" y="1061440"/>
            <a:ext cx="10822684" cy="430887"/>
          </a:xfrm>
          <a:prstGeom prst="rect">
            <a:avLst/>
          </a:prstGeom>
        </p:spPr>
        <p:txBody>
          <a:bodyPr wrap="square">
            <a:spAutoFit/>
          </a:bodyPr>
          <a:lstStyle>
            <a:lvl1pPr algn="ctr">
              <a:defRPr/>
            </a:lvl1pPr>
          </a:lstStyle>
          <a:p>
            <a:r>
              <a:rPr lang="en-US"/>
              <a:t>Click To Edit Custom Slide</a:t>
            </a:r>
            <a:endParaRPr lang="en-GB"/>
          </a:p>
        </p:txBody>
      </p:sp>
      <p:sp>
        <p:nvSpPr>
          <p:cNvPr id="4" name="Subtitle 2">
            <a:extLst>
              <a:ext uri="{FF2B5EF4-FFF2-40B4-BE49-F238E27FC236}">
                <a16:creationId xmlns:a16="http://schemas.microsoft.com/office/drawing/2014/main" id="{BC6647BB-83A6-68CE-A0DA-BA6CBD6AE757}"/>
              </a:ext>
            </a:extLst>
          </p:cNvPr>
          <p:cNvSpPr>
            <a:spLocks noGrp="1"/>
          </p:cNvSpPr>
          <p:nvPr>
            <p:ph type="subTitle" idx="1" hasCustomPrompt="1"/>
          </p:nvPr>
        </p:nvSpPr>
        <p:spPr>
          <a:xfrm>
            <a:off x="641435" y="2112087"/>
            <a:ext cx="10822684" cy="2361671"/>
          </a:xfrm>
          <a:prstGeom prst="rect">
            <a:avLst/>
          </a:prstGeom>
        </p:spPr>
        <p:txBody>
          <a:bodyPr/>
          <a:lstStyle>
            <a:lvl1pPr marL="7521" marR="361381" indent="-189904" algn="ctr">
              <a:lnSpc>
                <a:spcPct val="165300"/>
              </a:lnSpc>
              <a:spcBef>
                <a:spcPts val="56"/>
              </a:spcBef>
              <a:buNone/>
              <a:defRPr sz="2000" b="0" i="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a:t>Lorem ipsum dolor sit </a:t>
            </a:r>
            <a:r>
              <a:rPr lang="en-US" sz="2400" err="1"/>
              <a:t>amet</a:t>
            </a:r>
            <a:r>
              <a:rPr lang="en-US" sz="2400"/>
              <a:t>, </a:t>
            </a:r>
            <a:r>
              <a:rPr lang="en-US" sz="2400" err="1"/>
              <a:t>consectetuer</a:t>
            </a:r>
            <a:r>
              <a:rPr lang="en-US" sz="2400"/>
              <a:t> </a:t>
            </a:r>
            <a:r>
              <a:rPr lang="en-US" sz="2400" err="1"/>
              <a:t>adipiscing</a:t>
            </a:r>
            <a:r>
              <a:rPr lang="en-US" sz="2400"/>
              <a:t> </a:t>
            </a:r>
            <a:r>
              <a:rPr lang="en-US" sz="2400" err="1"/>
              <a:t>elit</a:t>
            </a:r>
            <a:r>
              <a:rPr lang="en-US" sz="2400"/>
              <a:t>, sed diam </a:t>
            </a:r>
            <a:r>
              <a:rPr lang="en-US" sz="2400" err="1"/>
              <a:t>nonummy</a:t>
            </a:r>
            <a:r>
              <a:rPr lang="en-US" sz="2400"/>
              <a:t> </a:t>
            </a:r>
            <a:r>
              <a:rPr lang="en-US" sz="2400" err="1"/>
              <a:t>nibh</a:t>
            </a:r>
            <a:r>
              <a:rPr lang="en-US" sz="2400"/>
              <a:t> </a:t>
            </a:r>
            <a:r>
              <a:rPr lang="en-US" sz="2400" err="1"/>
              <a:t>euismod</a:t>
            </a:r>
            <a:r>
              <a:rPr lang="en-US" sz="2400"/>
              <a:t> </a:t>
            </a:r>
            <a:r>
              <a:rPr lang="en-US" sz="2400" err="1"/>
              <a:t>tincidunt</a:t>
            </a:r>
            <a:r>
              <a:rPr lang="en-US" sz="2400"/>
              <a:t> </a:t>
            </a:r>
            <a:r>
              <a:rPr lang="en-US" sz="2400" err="1"/>
              <a:t>ut</a:t>
            </a:r>
            <a:r>
              <a:rPr lang="en-US" sz="2400"/>
              <a:t> </a:t>
            </a:r>
            <a:r>
              <a:rPr lang="en-US" sz="2400" err="1"/>
              <a:t>laoreet</a:t>
            </a:r>
            <a:r>
              <a:rPr lang="en-US" sz="2400"/>
              <a:t> dolore magna </a:t>
            </a:r>
            <a:r>
              <a:rPr lang="en-US" sz="2400" err="1"/>
              <a:t>aliquam</a:t>
            </a:r>
            <a:r>
              <a:rPr lang="en-US" sz="2400"/>
              <a:t> </a:t>
            </a:r>
            <a:r>
              <a:rPr lang="en-US" sz="2400" err="1"/>
              <a:t>erat</a:t>
            </a:r>
            <a:r>
              <a:rPr lang="en-US" sz="2400"/>
              <a:t> </a:t>
            </a:r>
            <a:r>
              <a:rPr lang="en-US" sz="2400" err="1"/>
              <a:t>volutpat</a:t>
            </a:r>
            <a:r>
              <a:rPr lang="en-US" sz="2400"/>
              <a:t>. Ut </a:t>
            </a:r>
            <a:r>
              <a:rPr lang="en-US" sz="2400" err="1"/>
              <a:t>wisi</a:t>
            </a:r>
            <a:r>
              <a:rPr lang="en-US" sz="2400"/>
              <a:t> </a:t>
            </a:r>
            <a:r>
              <a:rPr lang="en-US" sz="2400" err="1"/>
              <a:t>enim</a:t>
            </a:r>
            <a:r>
              <a:rPr lang="en-US" sz="2400"/>
              <a:t> ad minim </a:t>
            </a:r>
            <a:r>
              <a:rPr lang="en-US" sz="2400" err="1"/>
              <a:t>veniam</a:t>
            </a:r>
            <a:r>
              <a:rPr lang="en-US" sz="2400"/>
              <a:t>, </a:t>
            </a:r>
            <a:r>
              <a:rPr lang="en-US" sz="2400" err="1"/>
              <a:t>quis</a:t>
            </a:r>
            <a:r>
              <a:rPr lang="en-US" sz="2400"/>
              <a:t> </a:t>
            </a:r>
            <a:r>
              <a:rPr lang="en-US" sz="2400" err="1"/>
              <a:t>nostrud</a:t>
            </a:r>
            <a:r>
              <a:rPr lang="en-US" sz="2400"/>
              <a:t> </a:t>
            </a:r>
            <a:r>
              <a:rPr lang="en-US" sz="2400" err="1"/>
              <a:t>exerci</a:t>
            </a:r>
            <a:r>
              <a:rPr lang="en-US" sz="2400"/>
              <a:t> </a:t>
            </a:r>
            <a:r>
              <a:rPr lang="en-US" sz="2400" err="1"/>
              <a:t>tation</a:t>
            </a:r>
            <a:r>
              <a:rPr lang="en-US" sz="2400"/>
              <a:t> </a:t>
            </a:r>
            <a:r>
              <a:rPr lang="en-US" sz="2400" err="1"/>
              <a:t>ullamcorper</a:t>
            </a:r>
            <a:r>
              <a:rPr lang="en-US" sz="2400"/>
              <a:t> </a:t>
            </a:r>
            <a:r>
              <a:rPr lang="en-US" sz="2400" err="1"/>
              <a:t>suscipit</a:t>
            </a:r>
            <a:r>
              <a:rPr lang="en-US" sz="2400"/>
              <a:t> </a:t>
            </a:r>
            <a:r>
              <a:rPr lang="en-US" sz="2400" err="1"/>
              <a:t>lobortis</a:t>
            </a:r>
            <a:r>
              <a:rPr lang="en-US" sz="2400"/>
              <a:t> </a:t>
            </a:r>
            <a:r>
              <a:rPr lang="en-US" sz="2400" err="1"/>
              <a:t>nisl</a:t>
            </a:r>
            <a:r>
              <a:rPr lang="en-US" sz="2400"/>
              <a:t> </a:t>
            </a:r>
            <a:r>
              <a:rPr lang="en-US" sz="2400" err="1"/>
              <a:t>ut</a:t>
            </a:r>
            <a:r>
              <a:rPr lang="en-US" sz="2400"/>
              <a:t> </a:t>
            </a:r>
            <a:r>
              <a:rPr lang="en-US" sz="2400" err="1"/>
              <a:t>aliquip</a:t>
            </a:r>
            <a:r>
              <a:rPr lang="en-US" sz="2400"/>
              <a:t> ex </a:t>
            </a:r>
            <a:r>
              <a:rPr lang="en-US" sz="2400" err="1"/>
              <a:t>ea</a:t>
            </a:r>
            <a:r>
              <a:rPr lang="en-US" sz="2400"/>
              <a:t> </a:t>
            </a:r>
            <a:r>
              <a:rPr lang="en-US" sz="2400" err="1"/>
              <a:t>commodo</a:t>
            </a:r>
            <a:r>
              <a:rPr lang="en-US" sz="2400"/>
              <a:t> </a:t>
            </a:r>
            <a:r>
              <a:rPr lang="en-US" sz="2400" err="1"/>
              <a:t>consequat</a:t>
            </a:r>
            <a:r>
              <a:rPr lang="en-US" sz="2400"/>
              <a:t>.</a:t>
            </a:r>
          </a:p>
        </p:txBody>
      </p:sp>
      <p:sp>
        <p:nvSpPr>
          <p:cNvPr id="5" name="Text Placeholder 7">
            <a:extLst>
              <a:ext uri="{FF2B5EF4-FFF2-40B4-BE49-F238E27FC236}">
                <a16:creationId xmlns:a16="http://schemas.microsoft.com/office/drawing/2014/main" id="{CBA122D4-C660-4B51-E621-0749C8299F41}"/>
              </a:ext>
            </a:extLst>
          </p:cNvPr>
          <p:cNvSpPr>
            <a:spLocks noGrp="1"/>
          </p:cNvSpPr>
          <p:nvPr>
            <p:ph type="body" sz="quarter" idx="11" hasCustomPrompt="1"/>
          </p:nvPr>
        </p:nvSpPr>
        <p:spPr>
          <a:xfrm>
            <a:off x="4996657" y="4689172"/>
            <a:ext cx="1763624" cy="238527"/>
          </a:xfrm>
          <a:prstGeom prst="rect">
            <a:avLst/>
          </a:prstGeom>
          <a:solidFill>
            <a:schemeClr val="bg1"/>
          </a:solidFill>
        </p:spPr>
        <p:txBody>
          <a:bodyPr wrap="none">
            <a:spAutoFit/>
          </a:bodyPr>
          <a:lstStyle>
            <a:lvl1pPr>
              <a:defRPr sz="900" b="0" i="1">
                <a:solidFill>
                  <a:srgbClr val="66594C"/>
                </a:solidFill>
                <a:latin typeface="Apex New Medium Italic" panose="02010600040501010103" pitchFamily="2" charset="77"/>
                <a:ea typeface="Apex New Medium Italic" panose="02010600040501010103" pitchFamily="2" charset="77"/>
              </a:defRPr>
            </a:lvl1pPr>
          </a:lstStyle>
          <a:p>
            <a:pPr lvl="0"/>
            <a:r>
              <a:rPr lang="en-GB"/>
              <a:t>Click to edit master text styles.  </a:t>
            </a:r>
          </a:p>
        </p:txBody>
      </p:sp>
    </p:spTree>
    <p:extLst>
      <p:ext uri="{BB962C8B-B14F-4D97-AF65-F5344CB8AC3E}">
        <p14:creationId xmlns:p14="http://schemas.microsoft.com/office/powerpoint/2010/main" val="13052392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4E62448-174A-A466-FFFC-726AD162454F}"/>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
        <p:nvSpPr>
          <p:cNvPr id="10" name="Text Placeholder 13">
            <a:extLst>
              <a:ext uri="{FF2B5EF4-FFF2-40B4-BE49-F238E27FC236}">
                <a16:creationId xmlns:a16="http://schemas.microsoft.com/office/drawing/2014/main" id="{7820E3CC-DF6C-09AC-D76A-4F15CB3254AD}"/>
              </a:ext>
            </a:extLst>
          </p:cNvPr>
          <p:cNvSpPr>
            <a:spLocks noGrp="1"/>
          </p:cNvSpPr>
          <p:nvPr>
            <p:ph type="body" sz="quarter" idx="16" hasCustomPrompt="1"/>
          </p:nvPr>
        </p:nvSpPr>
        <p:spPr>
          <a:xfrm>
            <a:off x="283475" y="831283"/>
            <a:ext cx="5889053" cy="410136"/>
          </a:xfrm>
          <a:prstGeom prst="rect">
            <a:avLst/>
          </a:prstGeom>
        </p:spPr>
        <p:txBody>
          <a:bodyPr/>
          <a:lstStyle>
            <a:lvl1pPr>
              <a:defRPr sz="1600" b="0" i="0">
                <a:solidFill>
                  <a:schemeClr val="tx2"/>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Tree>
    <p:extLst>
      <p:ext uri="{BB962C8B-B14F-4D97-AF65-F5344CB8AC3E}">
        <p14:creationId xmlns:p14="http://schemas.microsoft.com/office/powerpoint/2010/main" val="319710427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83867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037CE3-375D-2BB2-1C58-73F4A24152BA}"/>
              </a:ext>
            </a:extLst>
          </p:cNvPr>
          <p:cNvSpPr/>
          <p:nvPr userDrawn="1"/>
        </p:nvSpPr>
        <p:spPr>
          <a:xfrm>
            <a:off x="1" y="0"/>
            <a:ext cx="12192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2" name="Freeform 1">
            <a:extLst>
              <a:ext uri="{FF2B5EF4-FFF2-40B4-BE49-F238E27FC236}">
                <a16:creationId xmlns:a16="http://schemas.microsoft.com/office/drawing/2014/main" id="{9356F0B1-A2E8-1558-F23B-6FD74C52E4B8}"/>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4" name="Rectangle 3">
            <a:extLst>
              <a:ext uri="{FF2B5EF4-FFF2-40B4-BE49-F238E27FC236}">
                <a16:creationId xmlns:a16="http://schemas.microsoft.com/office/drawing/2014/main" id="{F1325288-7D19-894A-52D8-9A820BF0B847}"/>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Tree>
    <p:extLst>
      <p:ext uri="{BB962C8B-B14F-4D97-AF65-F5344CB8AC3E}">
        <p14:creationId xmlns:p14="http://schemas.microsoft.com/office/powerpoint/2010/main" val="29581720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037CE3-375D-2BB2-1C58-73F4A24152BA}"/>
              </a:ext>
            </a:extLst>
          </p:cNvPr>
          <p:cNvSpPr/>
          <p:nvPr userDrawn="1"/>
        </p:nvSpPr>
        <p:spPr>
          <a:xfrm>
            <a:off x="0" y="0"/>
            <a:ext cx="12192000" cy="603754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Tree>
    <p:extLst>
      <p:ext uri="{BB962C8B-B14F-4D97-AF65-F5344CB8AC3E}">
        <p14:creationId xmlns:p14="http://schemas.microsoft.com/office/powerpoint/2010/main" val="339873488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783B8B-472F-59AC-3AE7-DD5A2A93436B}"/>
              </a:ext>
            </a:extLst>
          </p:cNvPr>
          <p:cNvSpPr>
            <a:spLocks noGrp="1"/>
          </p:cNvSpPr>
          <p:nvPr>
            <p:ph type="dt" sz="half" idx="10"/>
          </p:nvPr>
        </p:nvSpPr>
        <p:spPr/>
        <p:txBody>
          <a:bodyPr/>
          <a:lstStyle/>
          <a:p>
            <a:fld id="{A6A641C7-485A-8849-BF2B-0C6B018526B0}" type="datetimeFigureOut">
              <a:rPr lang="en-US" smtClean="0"/>
              <a:t>11/24/2025</a:t>
            </a:fld>
            <a:endParaRPr lang="en-US"/>
          </a:p>
        </p:txBody>
      </p:sp>
      <p:sp>
        <p:nvSpPr>
          <p:cNvPr id="3" name="Footer Placeholder 2">
            <a:extLst>
              <a:ext uri="{FF2B5EF4-FFF2-40B4-BE49-F238E27FC236}">
                <a16:creationId xmlns:a16="http://schemas.microsoft.com/office/drawing/2014/main" id="{DA806D58-C72A-F3C9-9C2A-540B1D56BD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3A526D-A4B2-42CA-E323-81A56CEE3633}"/>
              </a:ext>
            </a:extLst>
          </p:cNvPr>
          <p:cNvSpPr>
            <a:spLocks noGrp="1"/>
          </p:cNvSpPr>
          <p:nvPr>
            <p:ph type="sldNum" sz="quarter" idx="12"/>
          </p:nvPr>
        </p:nvSpPr>
        <p:spPr/>
        <p:txBody>
          <a:bodyPr/>
          <a:lstStyle/>
          <a:p>
            <a:fld id="{9C9BEA1D-18BF-6E4A-8005-454588902386}" type="slidenum">
              <a:rPr lang="en-US" smtClean="0"/>
              <a:t>‹#›</a:t>
            </a:fld>
            <a:endParaRPr lang="en-US"/>
          </a:p>
        </p:txBody>
      </p:sp>
    </p:spTree>
    <p:extLst>
      <p:ext uri="{BB962C8B-B14F-4D97-AF65-F5344CB8AC3E}">
        <p14:creationId xmlns:p14="http://schemas.microsoft.com/office/powerpoint/2010/main" val="39329896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TEXT SLID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F89E258-1D79-4E25-B592-51F1147856D6}"/>
              </a:ext>
            </a:extLst>
          </p:cNvPr>
          <p:cNvSpPr>
            <a:spLocks noGrp="1"/>
          </p:cNvSpPr>
          <p:nvPr>
            <p:ph type="ctrTitle" hasCustomPrompt="1"/>
          </p:nvPr>
        </p:nvSpPr>
        <p:spPr>
          <a:xfrm>
            <a:off x="589941" y="356990"/>
            <a:ext cx="9145218" cy="661832"/>
          </a:xfrm>
          <a:prstGeom prst="rect">
            <a:avLst/>
          </a:prstGeom>
        </p:spPr>
        <p:txBody>
          <a:bodyPr anchor="b"/>
          <a:lstStyle>
            <a:lvl1pPr algn="l">
              <a:defRPr sz="2800" b="1">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en-US"/>
              <a:t>SLIDE TITLE GOES HERE</a:t>
            </a:r>
            <a:br>
              <a:rPr lang="en-US"/>
            </a:br>
            <a:r>
              <a:rPr lang="en-US"/>
              <a:t>ON TWO LINES IF NECESSARY</a:t>
            </a:r>
          </a:p>
        </p:txBody>
      </p:sp>
      <p:sp>
        <p:nvSpPr>
          <p:cNvPr id="7" name="Text Placeholder 2">
            <a:extLst>
              <a:ext uri="{FF2B5EF4-FFF2-40B4-BE49-F238E27FC236}">
                <a16:creationId xmlns:a16="http://schemas.microsoft.com/office/drawing/2014/main" id="{87644EA8-7028-42E5-833F-BAD05B8F4B77}"/>
              </a:ext>
            </a:extLst>
          </p:cNvPr>
          <p:cNvSpPr>
            <a:spLocks noGrp="1"/>
          </p:cNvSpPr>
          <p:nvPr>
            <p:ph idx="1"/>
          </p:nvPr>
        </p:nvSpPr>
        <p:spPr>
          <a:xfrm>
            <a:off x="568328" y="1201381"/>
            <a:ext cx="11055343" cy="5299629"/>
          </a:xfrm>
          <a:prstGeom prst="rect">
            <a:avLst/>
          </a:prstGeom>
        </p:spPr>
        <p:txBody>
          <a:bodyPr vert="horz" lIns="36000" tIns="18000" rIns="0" bIns="18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9" name="object 11">
            <a:extLst>
              <a:ext uri="{FF2B5EF4-FFF2-40B4-BE49-F238E27FC236}">
                <a16:creationId xmlns:a16="http://schemas.microsoft.com/office/drawing/2014/main" id="{235ED689-9638-443C-9A10-E043942A6629}"/>
              </a:ext>
            </a:extLst>
          </p:cNvPr>
          <p:cNvSpPr/>
          <p:nvPr userDrawn="1"/>
        </p:nvSpPr>
        <p:spPr>
          <a:xfrm>
            <a:off x="620851" y="6136760"/>
            <a:ext cx="166575" cy="294959"/>
          </a:xfrm>
          <a:custGeom>
            <a:avLst/>
            <a:gdLst/>
            <a:ahLst/>
            <a:cxnLst/>
            <a:rect l="l" t="t" r="r" b="b"/>
            <a:pathLst>
              <a:path w="281305" h="486409">
                <a:moveTo>
                  <a:pt x="0" y="486404"/>
                </a:moveTo>
                <a:lnTo>
                  <a:pt x="281038" y="0"/>
                </a:lnTo>
              </a:path>
            </a:pathLst>
          </a:custGeom>
          <a:ln w="38679">
            <a:solidFill>
              <a:srgbClr val="E73023"/>
            </a:solidFill>
          </a:ln>
        </p:spPr>
        <p:txBody>
          <a:bodyPr wrap="square" lIns="0" tIns="0" rIns="0" bIns="0" rtlCol="0"/>
          <a:lstStyle/>
          <a:p>
            <a:endParaRPr sz="637" b="0" i="0">
              <a:latin typeface="Tahoma Regular"/>
            </a:endParaRPr>
          </a:p>
        </p:txBody>
      </p:sp>
    </p:spTree>
    <p:extLst>
      <p:ext uri="{BB962C8B-B14F-4D97-AF65-F5344CB8AC3E}">
        <p14:creationId xmlns:p14="http://schemas.microsoft.com/office/powerpoint/2010/main" val="279310884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cSld name="TITLE SLIDE ">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2119" y="1591"/>
          <a:ext cx="2116"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2119" y="1591"/>
                        <a:ext cx="2116" cy="1587"/>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sz="2800" b="1">
                <a:solidFill>
                  <a:schemeClr val="tx1">
                    <a:lumMod val="50000"/>
                    <a:lumOff val="50000"/>
                  </a:schemeClr>
                </a:solidFill>
              </a:defRPr>
            </a:lvl1pPr>
          </a:lstStyle>
          <a:p>
            <a:r>
              <a:rPr lang="en-US"/>
              <a:t>CLICK TO ADD TITLE</a:t>
            </a:r>
            <a:br>
              <a:rPr lang="en-US"/>
            </a:br>
            <a:r>
              <a:rPr lang="en-US"/>
              <a:t>ON TWO LINES IF NECESSARY</a:t>
            </a:r>
            <a:endParaRPr lang="en-ZA"/>
          </a:p>
        </p:txBody>
      </p:sp>
    </p:spTree>
    <p:extLst>
      <p:ext uri="{BB962C8B-B14F-4D97-AF65-F5344CB8AC3E}">
        <p14:creationId xmlns:p14="http://schemas.microsoft.com/office/powerpoint/2010/main" val="356584985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629092925"/>
              </p:ext>
            </p:ext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2119" y="1590"/>
                        <a:ext cx="2116" cy="158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endParaRPr lang="en-ZA"/>
          </a:p>
        </p:txBody>
      </p:sp>
    </p:spTree>
    <p:extLst>
      <p:ext uri="{BB962C8B-B14F-4D97-AF65-F5344CB8AC3E}">
        <p14:creationId xmlns:p14="http://schemas.microsoft.com/office/powerpoint/2010/main" val="4038985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2" name="Picture Placeholder 115">
            <a:extLst>
              <a:ext uri="{FF2B5EF4-FFF2-40B4-BE49-F238E27FC236}">
                <a16:creationId xmlns:a16="http://schemas.microsoft.com/office/drawing/2014/main" id="{EE5FA182-F7DE-7FF9-AF9F-6B97D1F0618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0" y="0"/>
            <a:ext cx="12192000" cy="6858000"/>
          </a:xfrm>
          <a:prstGeom prst="rect">
            <a:avLst/>
          </a:prstGeom>
          <a:pattFill prst="diagBrick">
            <a:fgClr>
              <a:schemeClr val="tx2">
                <a:lumMod val="20000"/>
                <a:lumOff val="80000"/>
              </a:schemeClr>
            </a:fgClr>
            <a:bgClr>
              <a:schemeClr val="bg1"/>
            </a:bgClr>
          </a:pattFill>
        </p:spPr>
      </p:pic>
      <p:sp>
        <p:nvSpPr>
          <p:cNvPr id="61" name="Title 1">
            <a:extLst>
              <a:ext uri="{FF2B5EF4-FFF2-40B4-BE49-F238E27FC236}">
                <a16:creationId xmlns:a16="http://schemas.microsoft.com/office/drawing/2014/main" id="{CCEC7D17-3DDF-1C86-8BA2-50CC5F3D1786}"/>
              </a:ext>
            </a:extLst>
          </p:cNvPr>
          <p:cNvSpPr>
            <a:spLocks noGrp="1"/>
          </p:cNvSpPr>
          <p:nvPr>
            <p:ph type="title"/>
          </p:nvPr>
        </p:nvSpPr>
        <p:spPr>
          <a:xfrm>
            <a:off x="3916794" y="1559081"/>
            <a:ext cx="5741486" cy="1231106"/>
          </a:xfrm>
          <a:prstGeom prst="rect">
            <a:avLst/>
          </a:prstGeom>
        </p:spPr>
        <p:txBody>
          <a:bodyPr wrap="square" anchor="t">
            <a:spAutoFit/>
          </a:bodyPr>
          <a:lstStyle>
            <a:lvl1pPr algn="r">
              <a:defRPr sz="4000">
                <a:solidFill>
                  <a:schemeClr val="tx1"/>
                </a:solidFill>
              </a:defRPr>
            </a:lvl1pPr>
          </a:lstStyle>
          <a:p>
            <a:r>
              <a:rPr lang="en-GB"/>
              <a:t>Click to edit Master title style</a:t>
            </a:r>
            <a:endParaRPr lang="en-US"/>
          </a:p>
        </p:txBody>
      </p:sp>
      <p:sp>
        <p:nvSpPr>
          <p:cNvPr id="86" name="Text Placeholder 18">
            <a:extLst>
              <a:ext uri="{FF2B5EF4-FFF2-40B4-BE49-F238E27FC236}">
                <a16:creationId xmlns:a16="http://schemas.microsoft.com/office/drawing/2014/main" id="{E26A3B28-9CA4-9BFA-FEE1-E65C5A9124BB}"/>
              </a:ext>
            </a:extLst>
          </p:cNvPr>
          <p:cNvSpPr>
            <a:spLocks noGrp="1"/>
          </p:cNvSpPr>
          <p:nvPr>
            <p:ph type="body" sz="quarter" idx="13" hasCustomPrompt="1"/>
          </p:nvPr>
        </p:nvSpPr>
        <p:spPr>
          <a:xfrm>
            <a:off x="6685543" y="2818321"/>
            <a:ext cx="2810385" cy="788724"/>
          </a:xfrm>
          <a:prstGeom prst="rect">
            <a:avLst/>
          </a:prstGeom>
        </p:spPr>
        <p:txBody>
          <a:bodyPr wrap="none" tIns="144000">
            <a:spAutoFit/>
          </a:bodyPr>
          <a:lstStyle>
            <a:lvl1pPr algn="r">
              <a:defRPr sz="1800" b="0" i="0">
                <a:solidFill>
                  <a:schemeClr val="tx1">
                    <a:lumMod val="50000"/>
                    <a:lumOff val="50000"/>
                  </a:schemeClr>
                </a:solidFill>
                <a:latin typeface="Apex New Medium" panose="02010600040501010103" pitchFamily="2" charset="77"/>
                <a:ea typeface="Apex New Medium" panose="02010600040501010103" pitchFamily="2" charset="77"/>
              </a:defRPr>
            </a:lvl1pPr>
          </a:lstStyle>
          <a:p>
            <a:pPr algn="l"/>
            <a:r>
              <a:rPr lang="en-GB" sz="1800"/>
              <a:t>Sub-heading text here and </a:t>
            </a:r>
            <a:br>
              <a:rPr lang="en-GB" sz="1800"/>
            </a:br>
            <a:r>
              <a:rPr lang="en-GB" sz="1800"/>
              <a:t>here and here and here</a:t>
            </a:r>
            <a:endParaRPr lang="en-GB" sz="2400"/>
          </a:p>
        </p:txBody>
      </p:sp>
    </p:spTree>
    <p:extLst>
      <p:ext uri="{BB962C8B-B14F-4D97-AF65-F5344CB8AC3E}">
        <p14:creationId xmlns:p14="http://schemas.microsoft.com/office/powerpoint/2010/main" val="193492736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3042735437"/>
              </p:ext>
            </p:ext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3" imgW="421" imgH="420" progId="TCLayout.ActiveDocument.1">
                  <p:embed/>
                </p:oleObj>
              </mc:Choice>
              <mc:Fallback>
                <p:oleObj name="think-cell Slide" r:id="rId3" imgW="421" imgH="420" progId="TCLayout.ActiveDocument.1">
                  <p:embed/>
                  <p:pic>
                    <p:nvPicPr>
                      <p:cNvPr id="4" name="Object 3" hidden="1"/>
                      <p:cNvPicPr/>
                      <p:nvPr/>
                    </p:nvPicPr>
                    <p:blipFill>
                      <a:blip r:embed="rId4"/>
                      <a:stretch>
                        <a:fillRect/>
                      </a:stretch>
                    </p:blipFill>
                    <p:spPr>
                      <a:xfrm>
                        <a:off x="2119" y="1590"/>
                        <a:ext cx="2116" cy="1587"/>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a:lvl1pPr>
          </a:lstStyle>
          <a:p>
            <a:r>
              <a:rPr lang="en-US"/>
              <a:t> 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30109064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3849671943"/>
              </p:ext>
            </p:extLst>
          </p:nvPr>
        </p:nvGraphicFramePr>
        <p:xfrm>
          <a:off x="1955" y="1589"/>
          <a:ext cx="1953"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4" name="Object 3" hidden="1"/>
                      <p:cNvPicPr/>
                      <p:nvPr/>
                    </p:nvPicPr>
                    <p:blipFill>
                      <a:blip r:embed="rId4"/>
                      <a:stretch>
                        <a:fillRect/>
                      </a:stretch>
                    </p:blipFill>
                    <p:spPr>
                      <a:xfrm>
                        <a:off x="1955" y="1589"/>
                        <a:ext cx="1953" cy="1587"/>
                      </a:xfrm>
                      <a:prstGeom prst="rect">
                        <a:avLst/>
                      </a:prstGeom>
                    </p:spPr>
                  </p:pic>
                </p:oleObj>
              </mc:Fallback>
            </mc:AlternateContent>
          </a:graphicData>
        </a:graphic>
      </p:graphicFrame>
      <p:sp>
        <p:nvSpPr>
          <p:cNvPr id="25" name="Picture Placeholder 24">
            <a:extLst>
              <a:ext uri="{FF2B5EF4-FFF2-40B4-BE49-F238E27FC236}">
                <a16:creationId xmlns:a16="http://schemas.microsoft.com/office/drawing/2014/main" id="{612B9EC8-DB3B-402E-BB21-C3FA22CE5FD3}"/>
              </a:ext>
            </a:extLst>
          </p:cNvPr>
          <p:cNvSpPr>
            <a:spLocks noGrp="1"/>
          </p:cNvSpPr>
          <p:nvPr>
            <p:ph type="pic" sz="quarter" idx="10"/>
          </p:nvPr>
        </p:nvSpPr>
        <p:spPr>
          <a:xfrm>
            <a:off x="0" y="1268416"/>
            <a:ext cx="12192000" cy="5589587"/>
          </a:xfrm>
          <a:prstGeom prst="rect">
            <a:avLst/>
          </a:prstGeom>
        </p:spPr>
        <p:txBody>
          <a:bodyPr/>
          <a:lstStyle/>
          <a:p>
            <a:endParaRPr lang="en-ZA"/>
          </a:p>
        </p:txBody>
      </p:sp>
      <p:sp>
        <p:nvSpPr>
          <p:cNvPr id="9" name="Title 8">
            <a:extLst>
              <a:ext uri="{FF2B5EF4-FFF2-40B4-BE49-F238E27FC236}">
                <a16:creationId xmlns:a16="http://schemas.microsoft.com/office/drawing/2014/main" id="{AA75A68A-108E-4E46-877A-42709A233CE4}"/>
              </a:ext>
            </a:extLst>
          </p:cNvPr>
          <p:cNvSpPr>
            <a:spLocks noGrp="1"/>
          </p:cNvSpPr>
          <p:nvPr>
            <p:ph type="title" hasCustomPrompt="1"/>
          </p:nvPr>
        </p:nvSpPr>
        <p:spPr>
          <a:xfrm>
            <a:off x="158114" y="44624"/>
            <a:ext cx="9661399" cy="648072"/>
          </a:xfrm>
        </p:spPr>
        <p:txBody>
          <a:bodyPr/>
          <a:lstStyle>
            <a:lvl1pPr>
              <a:defRPr/>
            </a:lvl1pPr>
          </a:lstStyle>
          <a:p>
            <a:r>
              <a:rPr lang="en-US"/>
              <a:t> Click to edit Master title style</a:t>
            </a:r>
            <a:endParaRPr lang="en-ZA"/>
          </a:p>
        </p:txBody>
      </p:sp>
      <p:sp>
        <p:nvSpPr>
          <p:cNvPr id="3" name="Subtitle 2"/>
          <p:cNvSpPr>
            <a:spLocks noGrp="1"/>
          </p:cNvSpPr>
          <p:nvPr>
            <p:ph type="subTitle" idx="1" hasCustomPrompt="1"/>
          </p:nvPr>
        </p:nvSpPr>
        <p:spPr>
          <a:xfrm>
            <a:off x="156862" y="548682"/>
            <a:ext cx="9661399" cy="719733"/>
          </a:xfrm>
          <a:prstGeom prst="rect">
            <a:avLst/>
          </a:prstGeom>
        </p:spPr>
        <p:txBody>
          <a:bodyPr anchor="ctr">
            <a:noAutofit/>
          </a:bodyPr>
          <a:lstStyle>
            <a:lvl1pPr marL="0" indent="0" algn="l">
              <a:buNone/>
              <a:defRPr sz="1477" b="0">
                <a:solidFill>
                  <a:schemeClr val="tx2"/>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en-US"/>
              <a:t> Click to edit Master subtitle style</a:t>
            </a:r>
            <a:endParaRPr lang="en-ZA"/>
          </a:p>
        </p:txBody>
      </p:sp>
      <p:pic>
        <p:nvPicPr>
          <p:cNvPr id="11" name="Picture 10">
            <a:extLst>
              <a:ext uri="{FF2B5EF4-FFF2-40B4-BE49-F238E27FC236}">
                <a16:creationId xmlns:a16="http://schemas.microsoft.com/office/drawing/2014/main" id="{FE0E255A-32E5-46C5-9ECD-4A55A4D80BC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726383" y="200539"/>
            <a:ext cx="1272335" cy="720106"/>
          </a:xfrm>
          <a:prstGeom prst="rect">
            <a:avLst/>
          </a:prstGeom>
        </p:spPr>
      </p:pic>
    </p:spTree>
    <p:extLst>
      <p:ext uri="{BB962C8B-B14F-4D97-AF65-F5344CB8AC3E}">
        <p14:creationId xmlns:p14="http://schemas.microsoft.com/office/powerpoint/2010/main" val="292715005"/>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800321787"/>
              </p:ext>
            </p:extLst>
          </p:nvPr>
        </p:nvGraphicFramePr>
        <p:xfrm>
          <a:off x="1955" y="1589"/>
          <a:ext cx="1953"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955" y="1589"/>
                        <a:ext cx="1953" cy="1587"/>
                      </a:xfrm>
                      <a:prstGeom prst="rect">
                        <a:avLst/>
                      </a:prstGeom>
                    </p:spPr>
                  </p:pic>
                </p:oleObj>
              </mc:Fallback>
            </mc:AlternateContent>
          </a:graphicData>
        </a:graphic>
      </p:graphicFrame>
      <p:sp>
        <p:nvSpPr>
          <p:cNvPr id="6" name="Picture Placeholder 5">
            <a:extLst>
              <a:ext uri="{FF2B5EF4-FFF2-40B4-BE49-F238E27FC236}">
                <a16:creationId xmlns:a16="http://schemas.microsoft.com/office/drawing/2014/main" id="{7D1DD1A4-1453-46F8-9DF0-B6DAC26E50FF}"/>
              </a:ext>
            </a:extLst>
          </p:cNvPr>
          <p:cNvSpPr>
            <a:spLocks noGrp="1"/>
          </p:cNvSpPr>
          <p:nvPr>
            <p:ph type="pic" sz="quarter" idx="10"/>
          </p:nvPr>
        </p:nvSpPr>
        <p:spPr>
          <a:xfrm>
            <a:off x="0" y="1268416"/>
            <a:ext cx="12192000" cy="5589587"/>
          </a:xfrm>
          <a:solidFill>
            <a:schemeClr val="bg1">
              <a:alpha val="62000"/>
            </a:schemeClr>
          </a:solidFill>
        </p:spPr>
        <p:txBody>
          <a:bodyPr/>
          <a:lstStyle/>
          <a:p>
            <a:endParaRPr lang="en-ZA"/>
          </a:p>
        </p:txBody>
      </p:sp>
      <p:sp>
        <p:nvSpPr>
          <p:cNvPr id="2" name="Title 1">
            <a:extLst>
              <a:ext uri="{FF2B5EF4-FFF2-40B4-BE49-F238E27FC236}">
                <a16:creationId xmlns:a16="http://schemas.microsoft.com/office/drawing/2014/main" id="{38A4AD69-0303-4036-A593-41BFCC83BF37}"/>
              </a:ext>
            </a:extLst>
          </p:cNvPr>
          <p:cNvSpPr>
            <a:spLocks noGrp="1"/>
          </p:cNvSpPr>
          <p:nvPr>
            <p:ph type="title" hasCustomPrompt="1"/>
          </p:nvPr>
        </p:nvSpPr>
        <p:spPr/>
        <p:txBody>
          <a:bodyPr/>
          <a:lstStyle>
            <a:lvl1pPr>
              <a:defRPr>
                <a:solidFill>
                  <a:schemeClr val="tx1"/>
                </a:solidFill>
              </a:defRPr>
            </a:lvl1pPr>
          </a:lstStyle>
          <a:p>
            <a:r>
              <a:rPr lang="en-US"/>
              <a:t> Click to edit Master title style</a:t>
            </a:r>
            <a:endParaRPr lang="en-ZA"/>
          </a:p>
        </p:txBody>
      </p:sp>
      <p:pic>
        <p:nvPicPr>
          <p:cNvPr id="7" name="Picture 6">
            <a:extLst>
              <a:ext uri="{FF2B5EF4-FFF2-40B4-BE49-F238E27FC236}">
                <a16:creationId xmlns:a16="http://schemas.microsoft.com/office/drawing/2014/main" id="{D9BFD294-2440-4296-A567-24836949DBC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761552" y="152914"/>
            <a:ext cx="1272335" cy="720106"/>
          </a:xfrm>
          <a:prstGeom prst="rect">
            <a:avLst/>
          </a:prstGeom>
        </p:spPr>
      </p:pic>
      <p:cxnSp>
        <p:nvCxnSpPr>
          <p:cNvPr id="9" name="Straight Connector 8">
            <a:extLst>
              <a:ext uri="{FF2B5EF4-FFF2-40B4-BE49-F238E27FC236}">
                <a16:creationId xmlns:a16="http://schemas.microsoft.com/office/drawing/2014/main" id="{205AD2E8-4B37-4B9F-A473-50410F86DAEC}"/>
              </a:ext>
            </a:extLst>
          </p:cNvPr>
          <p:cNvCxnSpPr/>
          <p:nvPr userDrawn="1"/>
        </p:nvCxnSpPr>
        <p:spPr>
          <a:xfrm>
            <a:off x="0" y="1024384"/>
            <a:ext cx="12192000" cy="0"/>
          </a:xfrm>
          <a:prstGeom prst="line">
            <a:avLst/>
          </a:prstGeom>
          <a:ln w="15875" cap="rnd">
            <a:solidFill>
              <a:srgbClr val="EE31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8556323"/>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79E674D-CCDE-664E-B7E1-6EDFB0E31CB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43"/>
            <a:ext cx="12192000" cy="6857519"/>
          </a:xfrm>
          <a:prstGeom prst="rect">
            <a:avLst/>
          </a:prstGeom>
        </p:spPr>
      </p:pic>
      <p:sp>
        <p:nvSpPr>
          <p:cNvPr id="11" name="object 11">
            <a:extLst>
              <a:ext uri="{FF2B5EF4-FFF2-40B4-BE49-F238E27FC236}">
                <a16:creationId xmlns:a16="http://schemas.microsoft.com/office/drawing/2014/main" id="{E90EF58E-9D3B-454C-9B65-D7E07EDA99DC}"/>
              </a:ext>
            </a:extLst>
          </p:cNvPr>
          <p:cNvSpPr/>
          <p:nvPr userDrawn="1"/>
        </p:nvSpPr>
        <p:spPr>
          <a:xfrm>
            <a:off x="635836" y="3931064"/>
            <a:ext cx="848742" cy="1468636"/>
          </a:xfrm>
          <a:custGeom>
            <a:avLst/>
            <a:gdLst/>
            <a:ahLst/>
            <a:cxnLst/>
            <a:rect l="l" t="t" r="r" b="b"/>
            <a:pathLst>
              <a:path w="1399539" h="2421890">
                <a:moveTo>
                  <a:pt x="0" y="2421811"/>
                </a:moveTo>
                <a:lnTo>
                  <a:pt x="1399287" y="0"/>
                </a:lnTo>
              </a:path>
            </a:pathLst>
          </a:custGeom>
          <a:ln w="38679">
            <a:solidFill>
              <a:srgbClr val="E73023"/>
            </a:solidFill>
          </a:ln>
        </p:spPr>
        <p:txBody>
          <a:bodyPr wrap="square" lIns="0" tIns="0" rIns="0" bIns="0" rtlCol="0"/>
          <a:lstStyle/>
          <a:p>
            <a:endParaRPr sz="530" b="0" i="0">
              <a:latin typeface="Tahoma Regular"/>
            </a:endParaRPr>
          </a:p>
        </p:txBody>
      </p:sp>
      <p:sp>
        <p:nvSpPr>
          <p:cNvPr id="14" name="Text Placeholder 14">
            <a:extLst>
              <a:ext uri="{FF2B5EF4-FFF2-40B4-BE49-F238E27FC236}">
                <a16:creationId xmlns:a16="http://schemas.microsoft.com/office/drawing/2014/main" id="{15701DDF-9C44-2A4B-8206-1D538DE5975C}"/>
              </a:ext>
            </a:extLst>
          </p:cNvPr>
          <p:cNvSpPr>
            <a:spLocks noGrp="1"/>
          </p:cNvSpPr>
          <p:nvPr>
            <p:ph type="body" sz="quarter" idx="11" hasCustomPrompt="1"/>
          </p:nvPr>
        </p:nvSpPr>
        <p:spPr>
          <a:xfrm>
            <a:off x="1484576" y="4113726"/>
            <a:ext cx="7012180" cy="1103312"/>
          </a:xfrm>
          <a:prstGeom prst="rect">
            <a:avLst/>
          </a:prstGeom>
        </p:spPr>
        <p:txBody>
          <a:bodyPr/>
          <a:lstStyle>
            <a:lvl1pPr marL="12700" marR="5080" indent="0">
              <a:lnSpc>
                <a:spcPct val="105500"/>
              </a:lnSpc>
              <a:spcBef>
                <a:spcPts val="95"/>
              </a:spcBef>
              <a:buNone/>
              <a:defRPr sz="2763" b="1" i="0">
                <a:solidFill>
                  <a:schemeClr val="bg1"/>
                </a:solidFill>
                <a:latin typeface="Tahoma Regular"/>
              </a:defRPr>
            </a:lvl1pPr>
          </a:lstStyle>
          <a:p>
            <a:pPr marL="12700" marR="5080">
              <a:lnSpc>
                <a:spcPct val="105500"/>
              </a:lnSpc>
              <a:spcBef>
                <a:spcPts val="95"/>
              </a:spcBef>
            </a:pPr>
            <a:r>
              <a:rPr lang="en-ZA" sz="2663" b="1" kern="0" spc="8"/>
              <a:t>COVER TITLE </a:t>
            </a:r>
            <a:r>
              <a:rPr lang="en-ZA" sz="2663" b="1" kern="0" spc="12"/>
              <a:t>GOES </a:t>
            </a:r>
            <a:r>
              <a:rPr lang="en-ZA" sz="2663" b="1" kern="0" spc="8"/>
              <a:t>HERE </a:t>
            </a:r>
            <a:r>
              <a:rPr lang="en-ZA" sz="2663" b="1" kern="0" spc="12"/>
              <a:t>ON TWO </a:t>
            </a:r>
            <a:r>
              <a:rPr lang="en-ZA" sz="2663" b="1" kern="0" spc="8"/>
              <a:t>LINES </a:t>
            </a:r>
            <a:r>
              <a:rPr lang="en-ZA" sz="2663" b="1" kern="0" spc="4"/>
              <a:t>IF</a:t>
            </a:r>
            <a:r>
              <a:rPr lang="en-ZA" sz="2663" b="1" kern="0" spc="-216"/>
              <a:t> </a:t>
            </a:r>
            <a:r>
              <a:rPr lang="en-ZA" sz="2663" b="1" kern="0" spc="-21"/>
              <a:t>NECESSARY</a:t>
            </a:r>
            <a:endParaRPr lang="en-ZA" sz="2663" b="1" kern="0"/>
          </a:p>
        </p:txBody>
      </p:sp>
      <p:sp>
        <p:nvSpPr>
          <p:cNvPr id="15" name="Text Placeholder 16">
            <a:extLst>
              <a:ext uri="{FF2B5EF4-FFF2-40B4-BE49-F238E27FC236}">
                <a16:creationId xmlns:a16="http://schemas.microsoft.com/office/drawing/2014/main" id="{E2BAA37B-DBFE-AC46-B1AB-651D09F1782A}"/>
              </a:ext>
            </a:extLst>
          </p:cNvPr>
          <p:cNvSpPr>
            <a:spLocks noGrp="1"/>
          </p:cNvSpPr>
          <p:nvPr>
            <p:ph type="body" sz="quarter" idx="12" hasCustomPrompt="1"/>
          </p:nvPr>
        </p:nvSpPr>
        <p:spPr>
          <a:xfrm>
            <a:off x="1484371" y="5217039"/>
            <a:ext cx="6248014" cy="1518299"/>
          </a:xfrm>
          <a:prstGeom prst="rect">
            <a:avLst/>
          </a:prstGeom>
        </p:spPr>
        <p:txBody>
          <a:bodyPr/>
          <a:lstStyle>
            <a:lvl1pPr marL="0" indent="0">
              <a:lnSpc>
                <a:spcPct val="100000"/>
              </a:lnSpc>
              <a:spcBef>
                <a:spcPts val="0"/>
              </a:spcBef>
              <a:buNone/>
              <a:defRPr sz="1831" b="0" i="0">
                <a:solidFill>
                  <a:schemeClr val="bg1"/>
                </a:solidFill>
                <a:latin typeface="Tahoma Regular"/>
              </a:defRPr>
            </a:lvl1pPr>
            <a:lvl2pPr marL="371458" indent="0">
              <a:buNone/>
              <a:defRPr>
                <a:solidFill>
                  <a:schemeClr val="bg1"/>
                </a:solidFill>
              </a:defRPr>
            </a:lvl2pPr>
            <a:lvl3pPr marL="742916" indent="0">
              <a:buNone/>
              <a:defRPr>
                <a:solidFill>
                  <a:schemeClr val="bg1"/>
                </a:solidFill>
              </a:defRPr>
            </a:lvl3pPr>
            <a:lvl4pPr marL="1114373" indent="0">
              <a:buNone/>
              <a:defRPr>
                <a:solidFill>
                  <a:schemeClr val="bg1"/>
                </a:solidFill>
              </a:defRPr>
            </a:lvl4pPr>
            <a:lvl5pPr marL="1485831" indent="0">
              <a:buNone/>
              <a:defRPr>
                <a:solidFill>
                  <a:schemeClr val="bg1"/>
                </a:solidFill>
              </a:defRPr>
            </a:lvl5pPr>
          </a:lstStyle>
          <a:p>
            <a:pPr lvl="0"/>
            <a:r>
              <a:rPr lang="en-US"/>
              <a:t>Presentation to:</a:t>
            </a:r>
          </a:p>
          <a:p>
            <a:pPr lvl="0"/>
            <a:r>
              <a:rPr lang="en-US"/>
              <a:t>Company name goes here</a:t>
            </a:r>
          </a:p>
          <a:p>
            <a:pPr lvl="0"/>
            <a:endParaRPr lang="en-US"/>
          </a:p>
          <a:p>
            <a:pPr lvl="0"/>
            <a:r>
              <a:rPr lang="en-US"/>
              <a:t>2020/00/00</a:t>
            </a:r>
          </a:p>
        </p:txBody>
      </p:sp>
    </p:spTree>
    <p:extLst>
      <p:ext uri="{BB962C8B-B14F-4D97-AF65-F5344CB8AC3E}">
        <p14:creationId xmlns:p14="http://schemas.microsoft.com/office/powerpoint/2010/main" val="34575510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CE057FC0-0CF3-598B-7894-CC63D03D9B7D}"/>
              </a:ext>
            </a:extLst>
          </p:cNvPr>
          <p:cNvSpPr>
            <a:spLocks noGrp="1"/>
          </p:cNvSpPr>
          <p:nvPr>
            <p:ph type="pic" sz="quarter" idx="15"/>
          </p:nvPr>
        </p:nvSpPr>
        <p:spPr>
          <a:xfrm>
            <a:off x="4610100" y="1777883"/>
            <a:ext cx="7581900" cy="3902075"/>
          </a:xfrm>
          <a:prstGeom prst="rect">
            <a:avLst/>
          </a:prstGeom>
          <a:pattFill prst="diagBrick">
            <a:fgClr>
              <a:schemeClr val="tx2">
                <a:lumMod val="20000"/>
                <a:lumOff val="80000"/>
              </a:schemeClr>
            </a:fgClr>
            <a:bgClr>
              <a:schemeClr val="bg1"/>
            </a:bgClr>
          </a:pattFill>
        </p:spPr>
        <p:txBody>
          <a:bodyPr/>
          <a:lstStyle/>
          <a:p>
            <a:endParaRPr lang="en-US"/>
          </a:p>
        </p:txBody>
      </p:sp>
      <p:sp>
        <p:nvSpPr>
          <p:cNvPr id="5" name="Subtitle 2">
            <a:extLst>
              <a:ext uri="{FF2B5EF4-FFF2-40B4-BE49-F238E27FC236}">
                <a16:creationId xmlns:a16="http://schemas.microsoft.com/office/drawing/2014/main" id="{51CA1FCD-EF11-F77D-A3FA-03915A1E7585}"/>
              </a:ext>
            </a:extLst>
          </p:cNvPr>
          <p:cNvSpPr>
            <a:spLocks noGrp="1"/>
          </p:cNvSpPr>
          <p:nvPr>
            <p:ph type="subTitle" idx="1" hasCustomPrompt="1"/>
          </p:nvPr>
        </p:nvSpPr>
        <p:spPr>
          <a:xfrm>
            <a:off x="297951" y="2466814"/>
            <a:ext cx="4139578" cy="3213144"/>
          </a:xfrm>
          <a:prstGeom prst="rect">
            <a:avLst/>
          </a:prstGeom>
        </p:spPr>
        <p:txBody>
          <a:bodyPr/>
          <a:lstStyle>
            <a:lvl1pPr marL="7521" marR="361381" indent="-189904" algn="l">
              <a:lnSpc>
                <a:spcPct val="100000"/>
              </a:lnSpc>
              <a:spcBef>
                <a:spcPts val="56"/>
              </a:spcBef>
              <a:buNone/>
              <a:defRPr sz="1600" b="0" i="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sz="1800"/>
              <a:t>Normal text here and here and here and here</a:t>
            </a:r>
            <a:endParaRPr lang="en-GB" sz="2400"/>
          </a:p>
        </p:txBody>
      </p:sp>
      <p:sp>
        <p:nvSpPr>
          <p:cNvPr id="17" name="Text Placeholder 13">
            <a:extLst>
              <a:ext uri="{FF2B5EF4-FFF2-40B4-BE49-F238E27FC236}">
                <a16:creationId xmlns:a16="http://schemas.microsoft.com/office/drawing/2014/main" id="{77ADA2A2-B019-3E85-7EB4-24AC52AC21F0}"/>
              </a:ext>
            </a:extLst>
          </p:cNvPr>
          <p:cNvSpPr>
            <a:spLocks noGrp="1"/>
          </p:cNvSpPr>
          <p:nvPr>
            <p:ph type="body" sz="quarter" idx="16" hasCustomPrompt="1"/>
          </p:nvPr>
        </p:nvSpPr>
        <p:spPr>
          <a:xfrm>
            <a:off x="287792" y="1776016"/>
            <a:ext cx="4139578" cy="690797"/>
          </a:xfrm>
          <a:prstGeom prst="rect">
            <a:avLst/>
          </a:prstGeom>
        </p:spPr>
        <p:txBody>
          <a:bodyPr/>
          <a:lstStyle>
            <a:lvl1pPr>
              <a:defRPr sz="1800" b="0" i="0">
                <a:solidFill>
                  <a:schemeClr val="tx1">
                    <a:lumMod val="65000"/>
                    <a:lumOff val="35000"/>
                  </a:schemeClr>
                </a:solidFill>
                <a:latin typeface="Apex New Medium" panose="02010600040501010103" pitchFamily="2" charset="77"/>
                <a:ea typeface="Apex New Medium" panose="02010600040501010103" pitchFamily="2" charset="77"/>
              </a:defRPr>
            </a:lvl1pPr>
            <a:lvl2pPr>
              <a:defRPr sz="1400"/>
            </a:lvl2pPr>
            <a:lvl3pPr>
              <a:defRPr sz="1200"/>
            </a:lvl3pPr>
            <a:lvl4pPr>
              <a:defRPr sz="1100"/>
            </a:lvl4pPr>
            <a:lvl5pPr>
              <a:defRPr sz="1100"/>
            </a:lvl5pPr>
          </a:lstStyle>
          <a:p>
            <a:pPr algn="l"/>
            <a:r>
              <a:rPr lang="en-GB" sz="1600"/>
              <a:t>Sub-heading text here and here and here and here</a:t>
            </a:r>
            <a:endParaRPr lang="en-GB" sz="2000"/>
          </a:p>
        </p:txBody>
      </p:sp>
      <p:sp>
        <p:nvSpPr>
          <p:cNvPr id="2" name="Title 1">
            <a:extLst>
              <a:ext uri="{FF2B5EF4-FFF2-40B4-BE49-F238E27FC236}">
                <a16:creationId xmlns:a16="http://schemas.microsoft.com/office/drawing/2014/main" id="{FBCE2CF7-1553-356D-C0BE-FEE5FC33778B}"/>
              </a:ext>
            </a:extLst>
          </p:cNvPr>
          <p:cNvSpPr>
            <a:spLocks noGrp="1"/>
          </p:cNvSpPr>
          <p:nvPr>
            <p:ph type="title" hasCustomPrompt="1"/>
          </p:nvPr>
        </p:nvSpPr>
        <p:spPr>
          <a:xfrm>
            <a:off x="283474" y="296088"/>
            <a:ext cx="10079725" cy="369332"/>
          </a:xfrm>
          <a:prstGeom prst="rect">
            <a:avLst/>
          </a:prstGeom>
        </p:spPr>
        <p:txBody>
          <a:bodyPr wrap="square" anchor="ctr" anchorCtr="0">
            <a:spAutoFit/>
          </a:bodyPr>
          <a:lstStyle>
            <a:lvl1pPr>
              <a:defRPr sz="2400"/>
            </a:lvl1pPr>
          </a:lstStyle>
          <a:p>
            <a:r>
              <a:rPr lang="en-US"/>
              <a:t>Click To Edit Custom Slide</a:t>
            </a:r>
            <a:endParaRPr lang="en-GB"/>
          </a:p>
        </p:txBody>
      </p:sp>
    </p:spTree>
    <p:extLst>
      <p:ext uri="{BB962C8B-B14F-4D97-AF65-F5344CB8AC3E}">
        <p14:creationId xmlns:p14="http://schemas.microsoft.com/office/powerpoint/2010/main" val="125445864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629092925"/>
              </p:ext>
            </p:ext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2119" y="1590"/>
                        <a:ext cx="2116" cy="1587"/>
                      </a:xfrm>
                      <a:prstGeom prst="rect">
                        <a:avLst/>
                      </a:prstGeom>
                    </p:spPr>
                  </p:pic>
                </p:oleObj>
              </mc:Fallback>
            </mc:AlternateContent>
          </a:graphicData>
        </a:graphic>
      </p:graphicFrame>
      <p:sp>
        <p:nvSpPr>
          <p:cNvPr id="2" name="Title 1"/>
          <p:cNvSpPr>
            <a:spLocks noGrp="1"/>
          </p:cNvSpPr>
          <p:nvPr>
            <p:ph type="title"/>
          </p:nvPr>
        </p:nvSpPr>
        <p:spPr>
          <a:xfrm>
            <a:off x="547499" y="152915"/>
            <a:ext cx="10068389" cy="720105"/>
          </a:xfrm>
          <a:prstGeom prst="rect">
            <a:avLst/>
          </a:prstGeom>
        </p:spPr>
        <p:txBody>
          <a:bodyPr/>
          <a:lstStyle/>
          <a:p>
            <a:r>
              <a:rPr lang="en-US"/>
              <a:t>Click to edit Master title style</a:t>
            </a:r>
            <a:endParaRPr lang="en-ZA"/>
          </a:p>
        </p:txBody>
      </p:sp>
    </p:spTree>
    <p:extLst>
      <p:ext uri="{BB962C8B-B14F-4D97-AF65-F5344CB8AC3E}">
        <p14:creationId xmlns:p14="http://schemas.microsoft.com/office/powerpoint/2010/main" val="149753335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3042735437"/>
              </p:ext>
            </p:ext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3" imgW="421" imgH="420" progId="TCLayout.ActiveDocument.1">
                  <p:embed/>
                </p:oleObj>
              </mc:Choice>
              <mc:Fallback>
                <p:oleObj name="think-cell Slide" r:id="rId3" imgW="421" imgH="420" progId="TCLayout.ActiveDocument.1">
                  <p:embed/>
                  <p:pic>
                    <p:nvPicPr>
                      <p:cNvPr id="4" name="Object 3" hidden="1"/>
                      <p:cNvPicPr/>
                      <p:nvPr/>
                    </p:nvPicPr>
                    <p:blipFill>
                      <a:blip r:embed="rId4"/>
                      <a:stretch>
                        <a:fillRect/>
                      </a:stretch>
                    </p:blipFill>
                    <p:spPr>
                      <a:xfrm>
                        <a:off x="2119" y="1590"/>
                        <a:ext cx="2116" cy="1587"/>
                      </a:xfrm>
                      <a:prstGeom prst="rect">
                        <a:avLst/>
                      </a:prstGeom>
                    </p:spPr>
                  </p:pic>
                </p:oleObj>
              </mc:Fallback>
            </mc:AlternateContent>
          </a:graphicData>
        </a:graphic>
      </p:graphicFrame>
      <p:sp>
        <p:nvSpPr>
          <p:cNvPr id="2" name="Title 1"/>
          <p:cNvSpPr>
            <a:spLocks noGrp="1"/>
          </p:cNvSpPr>
          <p:nvPr>
            <p:ph type="title" hasCustomPrompt="1"/>
          </p:nvPr>
        </p:nvSpPr>
        <p:spPr>
          <a:xfrm>
            <a:off x="547499" y="152915"/>
            <a:ext cx="10068389" cy="720105"/>
          </a:xfrm>
          <a:prstGeom prst="rect">
            <a:avLst/>
          </a:prstGeom>
        </p:spPr>
        <p:txBody>
          <a:bodyPr/>
          <a:lstStyle>
            <a:lvl1pPr>
              <a:defRPr/>
            </a:lvl1pPr>
          </a:lstStyle>
          <a:p>
            <a:r>
              <a:rPr lang="en-US"/>
              <a:t> Click to edit Master title style</a:t>
            </a:r>
            <a:endParaRPr lang="en-ZA"/>
          </a:p>
        </p:txBody>
      </p:sp>
      <p:sp>
        <p:nvSpPr>
          <p:cNvPr id="3" name="Content Placeholder 2"/>
          <p:cNvSpPr>
            <a:spLocks noGrp="1"/>
          </p:cNvSpPr>
          <p:nvPr>
            <p:ph idx="1"/>
          </p:nvPr>
        </p:nvSpPr>
        <p:spPr>
          <a:xfrm>
            <a:off x="547499" y="1200482"/>
            <a:ext cx="10971067" cy="5299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378100145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800321787"/>
              </p:ext>
            </p:extLst>
          </p:nvPr>
        </p:nvGraphicFramePr>
        <p:xfrm>
          <a:off x="1955" y="1589"/>
          <a:ext cx="1953"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955" y="1589"/>
                        <a:ext cx="1953" cy="1587"/>
                      </a:xfrm>
                      <a:prstGeom prst="rect">
                        <a:avLst/>
                      </a:prstGeom>
                    </p:spPr>
                  </p:pic>
                </p:oleObj>
              </mc:Fallback>
            </mc:AlternateContent>
          </a:graphicData>
        </a:graphic>
      </p:graphicFrame>
      <p:sp>
        <p:nvSpPr>
          <p:cNvPr id="6" name="Picture Placeholder 5">
            <a:extLst>
              <a:ext uri="{FF2B5EF4-FFF2-40B4-BE49-F238E27FC236}">
                <a16:creationId xmlns:a16="http://schemas.microsoft.com/office/drawing/2014/main" id="{7D1DD1A4-1453-46F8-9DF0-B6DAC26E50FF}"/>
              </a:ext>
            </a:extLst>
          </p:cNvPr>
          <p:cNvSpPr>
            <a:spLocks noGrp="1"/>
          </p:cNvSpPr>
          <p:nvPr>
            <p:ph type="pic" sz="quarter" idx="10"/>
          </p:nvPr>
        </p:nvSpPr>
        <p:spPr>
          <a:xfrm>
            <a:off x="0" y="1268416"/>
            <a:ext cx="12192000" cy="5589587"/>
          </a:xfrm>
          <a:solidFill>
            <a:schemeClr val="bg1">
              <a:alpha val="62000"/>
            </a:schemeClr>
          </a:solidFill>
        </p:spPr>
        <p:txBody>
          <a:bodyPr/>
          <a:lstStyle/>
          <a:p>
            <a:endParaRPr lang="en-ZA"/>
          </a:p>
        </p:txBody>
      </p:sp>
      <p:sp>
        <p:nvSpPr>
          <p:cNvPr id="2" name="Title 1">
            <a:extLst>
              <a:ext uri="{FF2B5EF4-FFF2-40B4-BE49-F238E27FC236}">
                <a16:creationId xmlns:a16="http://schemas.microsoft.com/office/drawing/2014/main" id="{38A4AD69-0303-4036-A593-41BFCC83BF37}"/>
              </a:ext>
            </a:extLst>
          </p:cNvPr>
          <p:cNvSpPr>
            <a:spLocks noGrp="1"/>
          </p:cNvSpPr>
          <p:nvPr>
            <p:ph type="title" hasCustomPrompt="1"/>
          </p:nvPr>
        </p:nvSpPr>
        <p:spPr>
          <a:xfrm>
            <a:off x="547499" y="152915"/>
            <a:ext cx="10068389" cy="720105"/>
          </a:xfrm>
          <a:prstGeom prst="rect">
            <a:avLst/>
          </a:prstGeom>
        </p:spPr>
        <p:txBody>
          <a:bodyPr/>
          <a:lstStyle>
            <a:lvl1pPr>
              <a:defRPr>
                <a:solidFill>
                  <a:schemeClr val="tx1"/>
                </a:solidFill>
              </a:defRPr>
            </a:lvl1pPr>
          </a:lstStyle>
          <a:p>
            <a:r>
              <a:rPr lang="en-US"/>
              <a:t> Click to edit Master title style</a:t>
            </a:r>
            <a:endParaRPr lang="en-ZA"/>
          </a:p>
        </p:txBody>
      </p:sp>
      <p:pic>
        <p:nvPicPr>
          <p:cNvPr id="7" name="Picture 6">
            <a:extLst>
              <a:ext uri="{FF2B5EF4-FFF2-40B4-BE49-F238E27FC236}">
                <a16:creationId xmlns:a16="http://schemas.microsoft.com/office/drawing/2014/main" id="{D9BFD294-2440-4296-A567-24836949DBC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761552" y="152914"/>
            <a:ext cx="1272335" cy="720106"/>
          </a:xfrm>
          <a:prstGeom prst="rect">
            <a:avLst/>
          </a:prstGeom>
        </p:spPr>
      </p:pic>
      <p:cxnSp>
        <p:nvCxnSpPr>
          <p:cNvPr id="9" name="Straight Connector 8">
            <a:extLst>
              <a:ext uri="{FF2B5EF4-FFF2-40B4-BE49-F238E27FC236}">
                <a16:creationId xmlns:a16="http://schemas.microsoft.com/office/drawing/2014/main" id="{205AD2E8-4B37-4B9F-A473-50410F86DAEC}"/>
              </a:ext>
            </a:extLst>
          </p:cNvPr>
          <p:cNvCxnSpPr/>
          <p:nvPr userDrawn="1"/>
        </p:nvCxnSpPr>
        <p:spPr>
          <a:xfrm>
            <a:off x="0" y="1024384"/>
            <a:ext cx="12192000" cy="0"/>
          </a:xfrm>
          <a:prstGeom prst="line">
            <a:avLst/>
          </a:prstGeom>
          <a:ln w="15875" cap="rnd">
            <a:solidFill>
              <a:srgbClr val="EE31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7355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theme" Target="../theme/theme2.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32" Type="http://schemas.openxmlformats.org/officeDocument/2006/relationships/image" Target="../media/image1.emf"/><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31" Type="http://schemas.openxmlformats.org/officeDocument/2006/relationships/oleObject" Target="../embeddings/oleObject1.bin"/><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34" Type="http://schemas.openxmlformats.org/officeDocument/2006/relationships/oleObject" Target="../embeddings/oleObject1.bin"/><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tags" Target="../tags/tag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theme" Target="../theme/theme3.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image" Target="../media/image2.emf"/><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image" Target="../media/image1.emf"/><Relationship Id="rId8" Type="http://schemas.openxmlformats.org/officeDocument/2006/relationships/slideLayout" Target="../slideLayouts/slideLayout65.xml"/></Relationships>
</file>

<file path=ppt/slideMasters/_rels/slideMaster4.xml.rels><?xml version="1.0" encoding="UTF-8" standalone="yes"?>
<Relationships xmlns="http://schemas.openxmlformats.org/package/2006/relationships"><Relationship Id="rId8" Type="http://schemas.openxmlformats.org/officeDocument/2006/relationships/tags" Target="../tags/tag6.xml"/><Relationship Id="rId3" Type="http://schemas.openxmlformats.org/officeDocument/2006/relationships/slideLayout" Target="../slideLayouts/slideLayout91.xml"/><Relationship Id="rId7" Type="http://schemas.openxmlformats.org/officeDocument/2006/relationships/theme" Target="../theme/theme4.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image" Target="../media/image22.png"/><Relationship Id="rId5" Type="http://schemas.openxmlformats.org/officeDocument/2006/relationships/slideLayout" Target="../slideLayouts/slideLayout93.xml"/><Relationship Id="rId10" Type="http://schemas.openxmlformats.org/officeDocument/2006/relationships/image" Target="../media/image1.emf"/><Relationship Id="rId4" Type="http://schemas.openxmlformats.org/officeDocument/2006/relationships/slideLayout" Target="../slideLayouts/slideLayout92.xml"/><Relationship Id="rId9" Type="http://schemas.openxmlformats.org/officeDocument/2006/relationships/oleObject" Target="../embeddings/oleObject1.bin"/></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97.xml"/><Relationship Id="rId7" Type="http://schemas.openxmlformats.org/officeDocument/2006/relationships/image" Target="../media/image1.emf"/><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oleObject" Target="../embeddings/oleObject1.bin"/><Relationship Id="rId5" Type="http://schemas.openxmlformats.org/officeDocument/2006/relationships/tags" Target="../tags/tag11.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31"/>
            </p:custDataLst>
            <p:extLst>
              <p:ext uri="{D42A27DB-BD31-4B8C-83A1-F6EECF244321}">
                <p14:modId xmlns:p14="http://schemas.microsoft.com/office/powerpoint/2010/main" val="2489788335"/>
              </p:ext>
            </p:extLst>
          </p:nvPr>
        </p:nvGraphicFramePr>
        <p:xfrm>
          <a:off x="2119" y="1591"/>
          <a:ext cx="2116" cy="1587"/>
        </p:xfrm>
        <a:graphic>
          <a:graphicData uri="http://schemas.openxmlformats.org/presentationml/2006/ole">
            <mc:AlternateContent xmlns:mc="http://schemas.openxmlformats.org/markup-compatibility/2006">
              <mc:Choice xmlns:v="urn:schemas-microsoft-com:vml" Requires="v">
                <p:oleObj name="think-cell Slide" r:id="rId32" imgW="421" imgH="420" progId="TCLayout.ActiveDocument.1">
                  <p:embed/>
                </p:oleObj>
              </mc:Choice>
              <mc:Fallback>
                <p:oleObj name="think-cell Slide" r:id="rId32" imgW="421" imgH="420" progId="TCLayout.ActiveDocument.1">
                  <p:embed/>
                  <p:pic>
                    <p:nvPicPr>
                      <p:cNvPr id="4" name="Object 3" hidden="1"/>
                      <p:cNvPicPr/>
                      <p:nvPr/>
                    </p:nvPicPr>
                    <p:blipFill>
                      <a:blip r:embed="rId33"/>
                      <a:stretch>
                        <a:fillRect/>
                      </a:stretch>
                    </p:blipFill>
                    <p:spPr>
                      <a:xfrm>
                        <a:off x="2119" y="1591"/>
                        <a:ext cx="2116" cy="1587"/>
                      </a:xfrm>
                      <a:prstGeom prst="rect">
                        <a:avLst/>
                      </a:prstGeom>
                    </p:spPr>
                  </p:pic>
                </p:oleObj>
              </mc:Fallback>
            </mc:AlternateContent>
          </a:graphicData>
        </a:graphic>
      </p:graphicFrame>
      <p:sp>
        <p:nvSpPr>
          <p:cNvPr id="5" name="Freeform 4">
            <a:extLst>
              <a:ext uri="{FF2B5EF4-FFF2-40B4-BE49-F238E27FC236}">
                <a16:creationId xmlns:a16="http://schemas.microsoft.com/office/drawing/2014/main" id="{A3145E3B-53D8-24D2-49B8-FC9BEF07CE71}"/>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6" name="Rectangle 5">
            <a:extLst>
              <a:ext uri="{FF2B5EF4-FFF2-40B4-BE49-F238E27FC236}">
                <a16:creationId xmlns:a16="http://schemas.microsoft.com/office/drawing/2014/main" id="{D5E2766E-0E28-428C-7713-F6A0FCA419FF}"/>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7" name="Graphic 64">
            <a:extLst>
              <a:ext uri="{FF2B5EF4-FFF2-40B4-BE49-F238E27FC236}">
                <a16:creationId xmlns:a16="http://schemas.microsoft.com/office/drawing/2014/main" id="{238245C2-535F-687F-738F-83FEEB859035}"/>
              </a:ext>
            </a:extLst>
          </p:cNvPr>
          <p:cNvSpPr/>
          <p:nvPr userDrawn="1"/>
        </p:nvSpPr>
        <p:spPr>
          <a:xfrm>
            <a:off x="209511" y="825398"/>
            <a:ext cx="10134961" cy="647434"/>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 name="connsiteX0" fmla="*/ 14996512 w 14996512"/>
              <a:gd name="connsiteY0" fmla="*/ 19893 h 963549"/>
              <a:gd name="connsiteX1" fmla="*/ 439579 w 14996512"/>
              <a:gd name="connsiteY1" fmla="*/ 0 h 963549"/>
              <a:gd name="connsiteX2" fmla="*/ 399955 w 14996512"/>
              <a:gd name="connsiteY2" fmla="*/ 72009 h 963549"/>
              <a:gd name="connsiteX3" fmla="*/ 351377 w 14996512"/>
              <a:gd name="connsiteY3" fmla="*/ 72390 h 963549"/>
              <a:gd name="connsiteX4" fmla="*/ 307467 w 14996512"/>
              <a:gd name="connsiteY4" fmla="*/ 0 h 963549"/>
              <a:gd name="connsiteX5" fmla="*/ 118967 w 14996512"/>
              <a:gd name="connsiteY5" fmla="*/ 0 h 963549"/>
              <a:gd name="connsiteX6" fmla="*/ 0 w 14996512"/>
              <a:gd name="connsiteY6" fmla="*/ 199739 h 963549"/>
              <a:gd name="connsiteX7" fmla="*/ 0 w 14996512"/>
              <a:gd name="connsiteY7" fmla="*/ 342138 h 963549"/>
              <a:gd name="connsiteX8" fmla="*/ 78296 w 14996512"/>
              <a:gd name="connsiteY8" fmla="*/ 463772 h 963549"/>
              <a:gd name="connsiteX9" fmla="*/ 204216 w 14996512"/>
              <a:gd name="connsiteY9" fmla="*/ 463772 h 963549"/>
              <a:gd name="connsiteX10" fmla="*/ 219647 w 14996512"/>
              <a:gd name="connsiteY10" fmla="*/ 437007 h 963549"/>
              <a:gd name="connsiteX11" fmla="*/ 381000 w 14996512"/>
              <a:gd name="connsiteY11" fmla="*/ 437007 h 963549"/>
              <a:gd name="connsiteX12" fmla="*/ 399288 w 14996512"/>
              <a:gd name="connsiteY12" fmla="*/ 469773 h 963549"/>
              <a:gd name="connsiteX13" fmla="*/ 399288 w 14996512"/>
              <a:gd name="connsiteY13" fmla="*/ 568071 h 963549"/>
              <a:gd name="connsiteX14" fmla="*/ 434245 w 14996512"/>
              <a:gd name="connsiteY14" fmla="*/ 628841 h 963549"/>
              <a:gd name="connsiteX15" fmla="*/ 434054 w 14996512"/>
              <a:gd name="connsiteY15" fmla="*/ 693325 h 963549"/>
              <a:gd name="connsiteX16" fmla="*/ 492728 w 14996512"/>
              <a:gd name="connsiteY16" fmla="*/ 800005 h 963549"/>
              <a:gd name="connsiteX17" fmla="*/ 492728 w 14996512"/>
              <a:gd name="connsiteY17" fmla="*/ 884873 h 963549"/>
              <a:gd name="connsiteX18" fmla="*/ 559118 w 14996512"/>
              <a:gd name="connsiteY18" fmla="*/ 962978 h 963549"/>
              <a:gd name="connsiteX19" fmla="*/ 645414 w 14996512"/>
              <a:gd name="connsiteY19" fmla="*/ 963549 h 963549"/>
              <a:gd name="connsiteX20" fmla="*/ 688372 w 14996512"/>
              <a:gd name="connsiteY20" fmla="*/ 892112 h 963549"/>
              <a:gd name="connsiteX21" fmla="*/ 688372 w 14996512"/>
              <a:gd name="connsiteY21" fmla="*/ 837914 h 963549"/>
              <a:gd name="connsiteX22" fmla="*/ 784479 w 14996512"/>
              <a:gd name="connsiteY22" fmla="*/ 687229 h 963549"/>
              <a:gd name="connsiteX23" fmla="*/ 784479 w 14996512"/>
              <a:gd name="connsiteY23" fmla="*/ 586169 h 963549"/>
              <a:gd name="connsiteX24" fmla="*/ 831152 w 14996512"/>
              <a:gd name="connsiteY24" fmla="*/ 512636 h 963549"/>
              <a:gd name="connsiteX25" fmla="*/ 886968 w 14996512"/>
              <a:gd name="connsiteY25" fmla="*/ 513207 h 963549"/>
              <a:gd name="connsiteX26" fmla="*/ 979075 w 14996512"/>
              <a:gd name="connsiteY26" fmla="*/ 352139 h 963549"/>
              <a:gd name="connsiteX27" fmla="*/ 809530 w 14996512"/>
              <a:gd name="connsiteY27" fmla="*/ 352139 h 963549"/>
              <a:gd name="connsiteX28" fmla="*/ 761333 w 14996512"/>
              <a:gd name="connsiteY28" fmla="*/ 269367 h 963549"/>
              <a:gd name="connsiteX29" fmla="*/ 761429 w 14996512"/>
              <a:gd name="connsiteY29" fmla="*/ 189357 h 963549"/>
              <a:gd name="connsiteX30" fmla="*/ 681419 w 14996512"/>
              <a:gd name="connsiteY30" fmla="*/ 77438 h 963549"/>
              <a:gd name="connsiteX31" fmla="*/ 655511 w 14996512"/>
              <a:gd name="connsiteY31" fmla="*/ 77438 h 963549"/>
              <a:gd name="connsiteX32" fmla="*/ 487299 w 14996512"/>
              <a:gd name="connsiteY32" fmla="*/ 77438 h 963549"/>
              <a:gd name="connsiteX33" fmla="*/ 443293 w 14996512"/>
              <a:gd name="connsiteY33" fmla="*/ 153448 h 963549"/>
              <a:gd name="connsiteX34" fmla="*/ 316421 w 14996512"/>
              <a:gd name="connsiteY34" fmla="*/ 153448 h 963549"/>
              <a:gd name="connsiteX35" fmla="*/ 265843 w 14996512"/>
              <a:gd name="connsiteY35" fmla="*/ 67056 h 963549"/>
              <a:gd name="connsiteX36" fmla="*/ 159639 w 14996512"/>
              <a:gd name="connsiteY36" fmla="*/ 67056 h 963549"/>
              <a:gd name="connsiteX37" fmla="*/ 71914 w 14996512"/>
              <a:gd name="connsiteY37" fmla="*/ 225457 h 963549"/>
              <a:gd name="connsiteX38" fmla="*/ 71914 w 14996512"/>
              <a:gd name="connsiteY38" fmla="*/ 311753 h 963549"/>
              <a:gd name="connsiteX39" fmla="*/ 121825 w 14996512"/>
              <a:gd name="connsiteY39" fmla="*/ 393192 h 963549"/>
              <a:gd name="connsiteX40" fmla="*/ 160687 w 14996512"/>
              <a:gd name="connsiteY40" fmla="*/ 393192 h 963549"/>
              <a:gd name="connsiteX41" fmla="*/ 173260 w 14996512"/>
              <a:gd name="connsiteY41" fmla="*/ 370332 h 963549"/>
              <a:gd name="connsiteX42" fmla="*/ 416433 w 14996512"/>
              <a:gd name="connsiteY42" fmla="*/ 370332 h 963549"/>
              <a:gd name="connsiteX43" fmla="*/ 465392 w 14996512"/>
              <a:gd name="connsiteY43" fmla="*/ 455676 h 963549"/>
              <a:gd name="connsiteX44" fmla="*/ 465392 w 14996512"/>
              <a:gd name="connsiteY44" fmla="*/ 556736 h 963549"/>
              <a:gd name="connsiteX45" fmla="*/ 500443 w 14996512"/>
              <a:gd name="connsiteY45" fmla="*/ 616839 h 963549"/>
              <a:gd name="connsiteX46" fmla="*/ 500443 w 14996512"/>
              <a:gd name="connsiteY46" fmla="*/ 678275 h 963549"/>
              <a:gd name="connsiteX47" fmla="*/ 563309 w 14996512"/>
              <a:gd name="connsiteY47" fmla="*/ 783527 h 963549"/>
              <a:gd name="connsiteX48" fmla="*/ 563309 w 14996512"/>
              <a:gd name="connsiteY48" fmla="*/ 847344 h 963549"/>
              <a:gd name="connsiteX49" fmla="*/ 594932 w 14996512"/>
              <a:gd name="connsiteY49" fmla="*/ 888492 h 963549"/>
              <a:gd name="connsiteX50" fmla="*/ 609124 w 14996512"/>
              <a:gd name="connsiteY50" fmla="*/ 888492 h 963549"/>
              <a:gd name="connsiteX51" fmla="*/ 628460 w 14996512"/>
              <a:gd name="connsiteY51" fmla="*/ 856488 h 963549"/>
              <a:gd name="connsiteX52" fmla="*/ 628460 w 14996512"/>
              <a:gd name="connsiteY52" fmla="*/ 810292 h 963549"/>
              <a:gd name="connsiteX53" fmla="*/ 717899 w 14996512"/>
              <a:gd name="connsiteY53" fmla="*/ 667226 h 963549"/>
              <a:gd name="connsiteX54" fmla="*/ 718566 w 14996512"/>
              <a:gd name="connsiteY54" fmla="*/ 556165 h 963549"/>
              <a:gd name="connsiteX55" fmla="*/ 790956 w 14996512"/>
              <a:gd name="connsiteY55" fmla="*/ 448056 h 963549"/>
              <a:gd name="connsiteX56" fmla="*/ 843725 w 14996512"/>
              <a:gd name="connsiteY56" fmla="*/ 447770 h 963549"/>
              <a:gd name="connsiteX57" fmla="*/ 861060 w 14996512"/>
              <a:gd name="connsiteY57" fmla="*/ 419957 h 963549"/>
              <a:gd name="connsiteX58" fmla="*/ 767239 w 14996512"/>
              <a:gd name="connsiteY58" fmla="*/ 419957 h 963549"/>
              <a:gd name="connsiteX59" fmla="*/ 691229 w 14996512"/>
              <a:gd name="connsiteY59" fmla="*/ 291370 h 963549"/>
              <a:gd name="connsiteX60" fmla="*/ 689229 w 14996512"/>
              <a:gd name="connsiteY60" fmla="*/ 210407 h 963549"/>
              <a:gd name="connsiteX61" fmla="*/ 640271 w 14996512"/>
              <a:gd name="connsiteY61" fmla="*/ 144399 h 963549"/>
              <a:gd name="connsiteX62" fmla="*/ 532352 w 14996512"/>
              <a:gd name="connsiteY62" fmla="*/ 143447 h 963549"/>
              <a:gd name="connsiteX63" fmla="*/ 483108 w 14996512"/>
              <a:gd name="connsiteY63" fmla="*/ 228410 h 963549"/>
              <a:gd name="connsiteX64" fmla="*/ 271082 w 14996512"/>
              <a:gd name="connsiteY64" fmla="*/ 228410 h 963549"/>
              <a:gd name="connsiteX65" fmla="*/ 227743 w 14996512"/>
              <a:gd name="connsiteY65" fmla="*/ 156782 h 963549"/>
              <a:gd name="connsiteX66" fmla="*/ 200216 w 14996512"/>
              <a:gd name="connsiteY66" fmla="*/ 156782 h 963549"/>
              <a:gd name="connsiteX67" fmla="*/ 152019 w 14996512"/>
              <a:gd name="connsiteY67" fmla="*/ 248126 h 963549"/>
              <a:gd name="connsiteX68" fmla="*/ 150781 w 14996512"/>
              <a:gd name="connsiteY68" fmla="*/ 298990 h 963549"/>
              <a:gd name="connsiteX69" fmla="*/ 153638 w 14996512"/>
              <a:gd name="connsiteY69" fmla="*/ 303562 h 963549"/>
              <a:gd name="connsiteX70" fmla="*/ 157353 w 14996512"/>
              <a:gd name="connsiteY70" fmla="*/ 303467 h 963549"/>
              <a:gd name="connsiteX71" fmla="*/ 161068 w 14996512"/>
              <a:gd name="connsiteY71" fmla="*/ 298990 h 963549"/>
              <a:gd name="connsiteX72" fmla="*/ 525304 w 14996512"/>
              <a:gd name="connsiteY72" fmla="*/ 299180 h 963549"/>
              <a:gd name="connsiteX73" fmla="*/ 578739 w 14996512"/>
              <a:gd name="connsiteY73" fmla="*/ 213741 h 963549"/>
              <a:gd name="connsiteX74" fmla="*/ 607314 w 14996512"/>
              <a:gd name="connsiteY74" fmla="*/ 213741 h 963549"/>
              <a:gd name="connsiteX75" fmla="*/ 629317 w 14996512"/>
              <a:gd name="connsiteY75" fmla="*/ 242697 h 963549"/>
              <a:gd name="connsiteX76" fmla="*/ 629317 w 14996512"/>
              <a:gd name="connsiteY76" fmla="*/ 322326 h 963549"/>
              <a:gd name="connsiteX77" fmla="*/ 704945 w 14996512"/>
              <a:gd name="connsiteY77" fmla="*/ 449294 h 963549"/>
              <a:gd name="connsiteX78" fmla="*/ 648938 w 14996512"/>
              <a:gd name="connsiteY78" fmla="*/ 533400 h 963549"/>
              <a:gd name="connsiteX79" fmla="*/ 647510 w 14996512"/>
              <a:gd name="connsiteY79" fmla="*/ 650558 h 963549"/>
              <a:gd name="connsiteX80" fmla="*/ 603409 w 14996512"/>
              <a:gd name="connsiteY80" fmla="*/ 716852 h 963549"/>
              <a:gd name="connsiteX81" fmla="*/ 563404 w 14996512"/>
              <a:gd name="connsiteY81" fmla="*/ 649700 h 963549"/>
              <a:gd name="connsiteX82" fmla="*/ 563404 w 14996512"/>
              <a:gd name="connsiteY82" fmla="*/ 578644 h 963549"/>
              <a:gd name="connsiteX83" fmla="*/ 537496 w 14996512"/>
              <a:gd name="connsiteY83" fmla="*/ 536258 h 963549"/>
              <a:gd name="connsiteX84" fmla="*/ 537496 w 14996512"/>
              <a:gd name="connsiteY84" fmla="*/ 436721 h 963549"/>
              <a:gd name="connsiteX85" fmla="*/ 498824 w 14996512"/>
              <a:gd name="connsiteY85" fmla="*/ 368999 h 963549"/>
              <a:gd name="connsiteX86" fmla="*/ 581120 w 14996512"/>
              <a:gd name="connsiteY86" fmla="*/ 368999 h 963549"/>
              <a:gd name="connsiteX87" fmla="*/ 627698 w 14996512"/>
              <a:gd name="connsiteY87" fmla="*/ 443579 h 963549"/>
              <a:gd name="connsiteX88" fmla="*/ 592550 w 14996512"/>
              <a:gd name="connsiteY88" fmla="*/ 496729 h 963549"/>
              <a:gd name="connsiteX0" fmla="*/ 15115867 w 15115867"/>
              <a:gd name="connsiteY0" fmla="*/ 0 h 1023226"/>
              <a:gd name="connsiteX1" fmla="*/ 439579 w 15115867"/>
              <a:gd name="connsiteY1" fmla="*/ 59677 h 1023226"/>
              <a:gd name="connsiteX2" fmla="*/ 399955 w 15115867"/>
              <a:gd name="connsiteY2" fmla="*/ 131686 h 1023226"/>
              <a:gd name="connsiteX3" fmla="*/ 351377 w 15115867"/>
              <a:gd name="connsiteY3" fmla="*/ 132067 h 1023226"/>
              <a:gd name="connsiteX4" fmla="*/ 307467 w 15115867"/>
              <a:gd name="connsiteY4" fmla="*/ 59677 h 1023226"/>
              <a:gd name="connsiteX5" fmla="*/ 118967 w 15115867"/>
              <a:gd name="connsiteY5" fmla="*/ 59677 h 1023226"/>
              <a:gd name="connsiteX6" fmla="*/ 0 w 15115867"/>
              <a:gd name="connsiteY6" fmla="*/ 259416 h 1023226"/>
              <a:gd name="connsiteX7" fmla="*/ 0 w 15115867"/>
              <a:gd name="connsiteY7" fmla="*/ 401815 h 1023226"/>
              <a:gd name="connsiteX8" fmla="*/ 78296 w 15115867"/>
              <a:gd name="connsiteY8" fmla="*/ 523449 h 1023226"/>
              <a:gd name="connsiteX9" fmla="*/ 204216 w 15115867"/>
              <a:gd name="connsiteY9" fmla="*/ 523449 h 1023226"/>
              <a:gd name="connsiteX10" fmla="*/ 219647 w 15115867"/>
              <a:gd name="connsiteY10" fmla="*/ 496684 h 1023226"/>
              <a:gd name="connsiteX11" fmla="*/ 381000 w 15115867"/>
              <a:gd name="connsiteY11" fmla="*/ 496684 h 1023226"/>
              <a:gd name="connsiteX12" fmla="*/ 399288 w 15115867"/>
              <a:gd name="connsiteY12" fmla="*/ 529450 h 1023226"/>
              <a:gd name="connsiteX13" fmla="*/ 399288 w 15115867"/>
              <a:gd name="connsiteY13" fmla="*/ 627748 h 1023226"/>
              <a:gd name="connsiteX14" fmla="*/ 434245 w 15115867"/>
              <a:gd name="connsiteY14" fmla="*/ 688518 h 1023226"/>
              <a:gd name="connsiteX15" fmla="*/ 434054 w 15115867"/>
              <a:gd name="connsiteY15" fmla="*/ 753002 h 1023226"/>
              <a:gd name="connsiteX16" fmla="*/ 492728 w 15115867"/>
              <a:gd name="connsiteY16" fmla="*/ 859682 h 1023226"/>
              <a:gd name="connsiteX17" fmla="*/ 492728 w 15115867"/>
              <a:gd name="connsiteY17" fmla="*/ 944550 h 1023226"/>
              <a:gd name="connsiteX18" fmla="*/ 559118 w 15115867"/>
              <a:gd name="connsiteY18" fmla="*/ 1022655 h 1023226"/>
              <a:gd name="connsiteX19" fmla="*/ 645414 w 15115867"/>
              <a:gd name="connsiteY19" fmla="*/ 1023226 h 1023226"/>
              <a:gd name="connsiteX20" fmla="*/ 688372 w 15115867"/>
              <a:gd name="connsiteY20" fmla="*/ 951789 h 1023226"/>
              <a:gd name="connsiteX21" fmla="*/ 688372 w 15115867"/>
              <a:gd name="connsiteY21" fmla="*/ 897591 h 1023226"/>
              <a:gd name="connsiteX22" fmla="*/ 784479 w 15115867"/>
              <a:gd name="connsiteY22" fmla="*/ 746906 h 1023226"/>
              <a:gd name="connsiteX23" fmla="*/ 784479 w 15115867"/>
              <a:gd name="connsiteY23" fmla="*/ 645846 h 1023226"/>
              <a:gd name="connsiteX24" fmla="*/ 831152 w 15115867"/>
              <a:gd name="connsiteY24" fmla="*/ 572313 h 1023226"/>
              <a:gd name="connsiteX25" fmla="*/ 886968 w 15115867"/>
              <a:gd name="connsiteY25" fmla="*/ 572884 h 1023226"/>
              <a:gd name="connsiteX26" fmla="*/ 979075 w 15115867"/>
              <a:gd name="connsiteY26" fmla="*/ 411816 h 1023226"/>
              <a:gd name="connsiteX27" fmla="*/ 809530 w 15115867"/>
              <a:gd name="connsiteY27" fmla="*/ 411816 h 1023226"/>
              <a:gd name="connsiteX28" fmla="*/ 761333 w 15115867"/>
              <a:gd name="connsiteY28" fmla="*/ 329044 h 1023226"/>
              <a:gd name="connsiteX29" fmla="*/ 761429 w 15115867"/>
              <a:gd name="connsiteY29" fmla="*/ 249034 h 1023226"/>
              <a:gd name="connsiteX30" fmla="*/ 681419 w 15115867"/>
              <a:gd name="connsiteY30" fmla="*/ 137115 h 1023226"/>
              <a:gd name="connsiteX31" fmla="*/ 655511 w 15115867"/>
              <a:gd name="connsiteY31" fmla="*/ 137115 h 1023226"/>
              <a:gd name="connsiteX32" fmla="*/ 487299 w 15115867"/>
              <a:gd name="connsiteY32" fmla="*/ 137115 h 1023226"/>
              <a:gd name="connsiteX33" fmla="*/ 443293 w 15115867"/>
              <a:gd name="connsiteY33" fmla="*/ 213125 h 1023226"/>
              <a:gd name="connsiteX34" fmla="*/ 316421 w 15115867"/>
              <a:gd name="connsiteY34" fmla="*/ 213125 h 1023226"/>
              <a:gd name="connsiteX35" fmla="*/ 265843 w 15115867"/>
              <a:gd name="connsiteY35" fmla="*/ 126733 h 1023226"/>
              <a:gd name="connsiteX36" fmla="*/ 159639 w 15115867"/>
              <a:gd name="connsiteY36" fmla="*/ 126733 h 1023226"/>
              <a:gd name="connsiteX37" fmla="*/ 71914 w 15115867"/>
              <a:gd name="connsiteY37" fmla="*/ 285134 h 1023226"/>
              <a:gd name="connsiteX38" fmla="*/ 71914 w 15115867"/>
              <a:gd name="connsiteY38" fmla="*/ 371430 h 1023226"/>
              <a:gd name="connsiteX39" fmla="*/ 121825 w 15115867"/>
              <a:gd name="connsiteY39" fmla="*/ 452869 h 1023226"/>
              <a:gd name="connsiteX40" fmla="*/ 160687 w 15115867"/>
              <a:gd name="connsiteY40" fmla="*/ 452869 h 1023226"/>
              <a:gd name="connsiteX41" fmla="*/ 173260 w 15115867"/>
              <a:gd name="connsiteY41" fmla="*/ 430009 h 1023226"/>
              <a:gd name="connsiteX42" fmla="*/ 416433 w 15115867"/>
              <a:gd name="connsiteY42" fmla="*/ 430009 h 1023226"/>
              <a:gd name="connsiteX43" fmla="*/ 465392 w 15115867"/>
              <a:gd name="connsiteY43" fmla="*/ 515353 h 1023226"/>
              <a:gd name="connsiteX44" fmla="*/ 465392 w 15115867"/>
              <a:gd name="connsiteY44" fmla="*/ 616413 h 1023226"/>
              <a:gd name="connsiteX45" fmla="*/ 500443 w 15115867"/>
              <a:gd name="connsiteY45" fmla="*/ 676516 h 1023226"/>
              <a:gd name="connsiteX46" fmla="*/ 500443 w 15115867"/>
              <a:gd name="connsiteY46" fmla="*/ 737952 h 1023226"/>
              <a:gd name="connsiteX47" fmla="*/ 563309 w 15115867"/>
              <a:gd name="connsiteY47" fmla="*/ 843204 h 1023226"/>
              <a:gd name="connsiteX48" fmla="*/ 563309 w 15115867"/>
              <a:gd name="connsiteY48" fmla="*/ 907021 h 1023226"/>
              <a:gd name="connsiteX49" fmla="*/ 594932 w 15115867"/>
              <a:gd name="connsiteY49" fmla="*/ 948169 h 1023226"/>
              <a:gd name="connsiteX50" fmla="*/ 609124 w 15115867"/>
              <a:gd name="connsiteY50" fmla="*/ 948169 h 1023226"/>
              <a:gd name="connsiteX51" fmla="*/ 628460 w 15115867"/>
              <a:gd name="connsiteY51" fmla="*/ 916165 h 1023226"/>
              <a:gd name="connsiteX52" fmla="*/ 628460 w 15115867"/>
              <a:gd name="connsiteY52" fmla="*/ 869969 h 1023226"/>
              <a:gd name="connsiteX53" fmla="*/ 717899 w 15115867"/>
              <a:gd name="connsiteY53" fmla="*/ 726903 h 1023226"/>
              <a:gd name="connsiteX54" fmla="*/ 718566 w 15115867"/>
              <a:gd name="connsiteY54" fmla="*/ 615842 h 1023226"/>
              <a:gd name="connsiteX55" fmla="*/ 790956 w 15115867"/>
              <a:gd name="connsiteY55" fmla="*/ 507733 h 1023226"/>
              <a:gd name="connsiteX56" fmla="*/ 843725 w 15115867"/>
              <a:gd name="connsiteY56" fmla="*/ 507447 h 1023226"/>
              <a:gd name="connsiteX57" fmla="*/ 861060 w 15115867"/>
              <a:gd name="connsiteY57" fmla="*/ 479634 h 1023226"/>
              <a:gd name="connsiteX58" fmla="*/ 767239 w 15115867"/>
              <a:gd name="connsiteY58" fmla="*/ 479634 h 1023226"/>
              <a:gd name="connsiteX59" fmla="*/ 691229 w 15115867"/>
              <a:gd name="connsiteY59" fmla="*/ 351047 h 1023226"/>
              <a:gd name="connsiteX60" fmla="*/ 689229 w 15115867"/>
              <a:gd name="connsiteY60" fmla="*/ 270084 h 1023226"/>
              <a:gd name="connsiteX61" fmla="*/ 640271 w 15115867"/>
              <a:gd name="connsiteY61" fmla="*/ 204076 h 1023226"/>
              <a:gd name="connsiteX62" fmla="*/ 532352 w 15115867"/>
              <a:gd name="connsiteY62" fmla="*/ 203124 h 1023226"/>
              <a:gd name="connsiteX63" fmla="*/ 483108 w 15115867"/>
              <a:gd name="connsiteY63" fmla="*/ 288087 h 1023226"/>
              <a:gd name="connsiteX64" fmla="*/ 271082 w 15115867"/>
              <a:gd name="connsiteY64" fmla="*/ 288087 h 1023226"/>
              <a:gd name="connsiteX65" fmla="*/ 227743 w 15115867"/>
              <a:gd name="connsiteY65" fmla="*/ 216459 h 1023226"/>
              <a:gd name="connsiteX66" fmla="*/ 200216 w 15115867"/>
              <a:gd name="connsiteY66" fmla="*/ 216459 h 1023226"/>
              <a:gd name="connsiteX67" fmla="*/ 152019 w 15115867"/>
              <a:gd name="connsiteY67" fmla="*/ 307803 h 1023226"/>
              <a:gd name="connsiteX68" fmla="*/ 150781 w 15115867"/>
              <a:gd name="connsiteY68" fmla="*/ 358667 h 1023226"/>
              <a:gd name="connsiteX69" fmla="*/ 153638 w 15115867"/>
              <a:gd name="connsiteY69" fmla="*/ 363239 h 1023226"/>
              <a:gd name="connsiteX70" fmla="*/ 157353 w 15115867"/>
              <a:gd name="connsiteY70" fmla="*/ 363144 h 1023226"/>
              <a:gd name="connsiteX71" fmla="*/ 161068 w 15115867"/>
              <a:gd name="connsiteY71" fmla="*/ 358667 h 1023226"/>
              <a:gd name="connsiteX72" fmla="*/ 525304 w 15115867"/>
              <a:gd name="connsiteY72" fmla="*/ 358857 h 1023226"/>
              <a:gd name="connsiteX73" fmla="*/ 578739 w 15115867"/>
              <a:gd name="connsiteY73" fmla="*/ 273418 h 1023226"/>
              <a:gd name="connsiteX74" fmla="*/ 607314 w 15115867"/>
              <a:gd name="connsiteY74" fmla="*/ 273418 h 1023226"/>
              <a:gd name="connsiteX75" fmla="*/ 629317 w 15115867"/>
              <a:gd name="connsiteY75" fmla="*/ 302374 h 1023226"/>
              <a:gd name="connsiteX76" fmla="*/ 629317 w 15115867"/>
              <a:gd name="connsiteY76" fmla="*/ 382003 h 1023226"/>
              <a:gd name="connsiteX77" fmla="*/ 704945 w 15115867"/>
              <a:gd name="connsiteY77" fmla="*/ 508971 h 1023226"/>
              <a:gd name="connsiteX78" fmla="*/ 648938 w 15115867"/>
              <a:gd name="connsiteY78" fmla="*/ 593077 h 1023226"/>
              <a:gd name="connsiteX79" fmla="*/ 647510 w 15115867"/>
              <a:gd name="connsiteY79" fmla="*/ 710235 h 1023226"/>
              <a:gd name="connsiteX80" fmla="*/ 603409 w 15115867"/>
              <a:gd name="connsiteY80" fmla="*/ 776529 h 1023226"/>
              <a:gd name="connsiteX81" fmla="*/ 563404 w 15115867"/>
              <a:gd name="connsiteY81" fmla="*/ 709377 h 1023226"/>
              <a:gd name="connsiteX82" fmla="*/ 563404 w 15115867"/>
              <a:gd name="connsiteY82" fmla="*/ 638321 h 1023226"/>
              <a:gd name="connsiteX83" fmla="*/ 537496 w 15115867"/>
              <a:gd name="connsiteY83" fmla="*/ 595935 h 1023226"/>
              <a:gd name="connsiteX84" fmla="*/ 537496 w 15115867"/>
              <a:gd name="connsiteY84" fmla="*/ 496398 h 1023226"/>
              <a:gd name="connsiteX85" fmla="*/ 498824 w 15115867"/>
              <a:gd name="connsiteY85" fmla="*/ 428676 h 1023226"/>
              <a:gd name="connsiteX86" fmla="*/ 581120 w 15115867"/>
              <a:gd name="connsiteY86" fmla="*/ 428676 h 1023226"/>
              <a:gd name="connsiteX87" fmla="*/ 627698 w 15115867"/>
              <a:gd name="connsiteY87" fmla="*/ 503256 h 1023226"/>
              <a:gd name="connsiteX88" fmla="*/ 592550 w 15115867"/>
              <a:gd name="connsiteY88" fmla="*/ 556406 h 1023226"/>
              <a:gd name="connsiteX0" fmla="*/ 15083451 w 15083451"/>
              <a:gd name="connsiteY0" fmla="*/ 5158 h 963549"/>
              <a:gd name="connsiteX1" fmla="*/ 439579 w 15083451"/>
              <a:gd name="connsiteY1" fmla="*/ 0 h 963549"/>
              <a:gd name="connsiteX2" fmla="*/ 399955 w 15083451"/>
              <a:gd name="connsiteY2" fmla="*/ 72009 h 963549"/>
              <a:gd name="connsiteX3" fmla="*/ 351377 w 15083451"/>
              <a:gd name="connsiteY3" fmla="*/ 72390 h 963549"/>
              <a:gd name="connsiteX4" fmla="*/ 307467 w 15083451"/>
              <a:gd name="connsiteY4" fmla="*/ 0 h 963549"/>
              <a:gd name="connsiteX5" fmla="*/ 118967 w 15083451"/>
              <a:gd name="connsiteY5" fmla="*/ 0 h 963549"/>
              <a:gd name="connsiteX6" fmla="*/ 0 w 15083451"/>
              <a:gd name="connsiteY6" fmla="*/ 199739 h 963549"/>
              <a:gd name="connsiteX7" fmla="*/ 0 w 15083451"/>
              <a:gd name="connsiteY7" fmla="*/ 342138 h 963549"/>
              <a:gd name="connsiteX8" fmla="*/ 78296 w 15083451"/>
              <a:gd name="connsiteY8" fmla="*/ 463772 h 963549"/>
              <a:gd name="connsiteX9" fmla="*/ 204216 w 15083451"/>
              <a:gd name="connsiteY9" fmla="*/ 463772 h 963549"/>
              <a:gd name="connsiteX10" fmla="*/ 219647 w 15083451"/>
              <a:gd name="connsiteY10" fmla="*/ 437007 h 963549"/>
              <a:gd name="connsiteX11" fmla="*/ 381000 w 15083451"/>
              <a:gd name="connsiteY11" fmla="*/ 437007 h 963549"/>
              <a:gd name="connsiteX12" fmla="*/ 399288 w 15083451"/>
              <a:gd name="connsiteY12" fmla="*/ 469773 h 963549"/>
              <a:gd name="connsiteX13" fmla="*/ 399288 w 15083451"/>
              <a:gd name="connsiteY13" fmla="*/ 568071 h 963549"/>
              <a:gd name="connsiteX14" fmla="*/ 434245 w 15083451"/>
              <a:gd name="connsiteY14" fmla="*/ 628841 h 963549"/>
              <a:gd name="connsiteX15" fmla="*/ 434054 w 15083451"/>
              <a:gd name="connsiteY15" fmla="*/ 693325 h 963549"/>
              <a:gd name="connsiteX16" fmla="*/ 492728 w 15083451"/>
              <a:gd name="connsiteY16" fmla="*/ 800005 h 963549"/>
              <a:gd name="connsiteX17" fmla="*/ 492728 w 15083451"/>
              <a:gd name="connsiteY17" fmla="*/ 884873 h 963549"/>
              <a:gd name="connsiteX18" fmla="*/ 559118 w 15083451"/>
              <a:gd name="connsiteY18" fmla="*/ 962978 h 963549"/>
              <a:gd name="connsiteX19" fmla="*/ 645414 w 15083451"/>
              <a:gd name="connsiteY19" fmla="*/ 963549 h 963549"/>
              <a:gd name="connsiteX20" fmla="*/ 688372 w 15083451"/>
              <a:gd name="connsiteY20" fmla="*/ 892112 h 963549"/>
              <a:gd name="connsiteX21" fmla="*/ 688372 w 15083451"/>
              <a:gd name="connsiteY21" fmla="*/ 837914 h 963549"/>
              <a:gd name="connsiteX22" fmla="*/ 784479 w 15083451"/>
              <a:gd name="connsiteY22" fmla="*/ 687229 h 963549"/>
              <a:gd name="connsiteX23" fmla="*/ 784479 w 15083451"/>
              <a:gd name="connsiteY23" fmla="*/ 586169 h 963549"/>
              <a:gd name="connsiteX24" fmla="*/ 831152 w 15083451"/>
              <a:gd name="connsiteY24" fmla="*/ 512636 h 963549"/>
              <a:gd name="connsiteX25" fmla="*/ 886968 w 15083451"/>
              <a:gd name="connsiteY25" fmla="*/ 513207 h 963549"/>
              <a:gd name="connsiteX26" fmla="*/ 979075 w 15083451"/>
              <a:gd name="connsiteY26" fmla="*/ 352139 h 963549"/>
              <a:gd name="connsiteX27" fmla="*/ 809530 w 15083451"/>
              <a:gd name="connsiteY27" fmla="*/ 352139 h 963549"/>
              <a:gd name="connsiteX28" fmla="*/ 761333 w 15083451"/>
              <a:gd name="connsiteY28" fmla="*/ 269367 h 963549"/>
              <a:gd name="connsiteX29" fmla="*/ 761429 w 15083451"/>
              <a:gd name="connsiteY29" fmla="*/ 189357 h 963549"/>
              <a:gd name="connsiteX30" fmla="*/ 681419 w 15083451"/>
              <a:gd name="connsiteY30" fmla="*/ 77438 h 963549"/>
              <a:gd name="connsiteX31" fmla="*/ 655511 w 15083451"/>
              <a:gd name="connsiteY31" fmla="*/ 77438 h 963549"/>
              <a:gd name="connsiteX32" fmla="*/ 487299 w 15083451"/>
              <a:gd name="connsiteY32" fmla="*/ 77438 h 963549"/>
              <a:gd name="connsiteX33" fmla="*/ 443293 w 15083451"/>
              <a:gd name="connsiteY33" fmla="*/ 153448 h 963549"/>
              <a:gd name="connsiteX34" fmla="*/ 316421 w 15083451"/>
              <a:gd name="connsiteY34" fmla="*/ 153448 h 963549"/>
              <a:gd name="connsiteX35" fmla="*/ 265843 w 15083451"/>
              <a:gd name="connsiteY35" fmla="*/ 67056 h 963549"/>
              <a:gd name="connsiteX36" fmla="*/ 159639 w 15083451"/>
              <a:gd name="connsiteY36" fmla="*/ 67056 h 963549"/>
              <a:gd name="connsiteX37" fmla="*/ 71914 w 15083451"/>
              <a:gd name="connsiteY37" fmla="*/ 225457 h 963549"/>
              <a:gd name="connsiteX38" fmla="*/ 71914 w 15083451"/>
              <a:gd name="connsiteY38" fmla="*/ 311753 h 963549"/>
              <a:gd name="connsiteX39" fmla="*/ 121825 w 15083451"/>
              <a:gd name="connsiteY39" fmla="*/ 393192 h 963549"/>
              <a:gd name="connsiteX40" fmla="*/ 160687 w 15083451"/>
              <a:gd name="connsiteY40" fmla="*/ 393192 h 963549"/>
              <a:gd name="connsiteX41" fmla="*/ 173260 w 15083451"/>
              <a:gd name="connsiteY41" fmla="*/ 370332 h 963549"/>
              <a:gd name="connsiteX42" fmla="*/ 416433 w 15083451"/>
              <a:gd name="connsiteY42" fmla="*/ 370332 h 963549"/>
              <a:gd name="connsiteX43" fmla="*/ 465392 w 15083451"/>
              <a:gd name="connsiteY43" fmla="*/ 455676 h 963549"/>
              <a:gd name="connsiteX44" fmla="*/ 465392 w 15083451"/>
              <a:gd name="connsiteY44" fmla="*/ 556736 h 963549"/>
              <a:gd name="connsiteX45" fmla="*/ 500443 w 15083451"/>
              <a:gd name="connsiteY45" fmla="*/ 616839 h 963549"/>
              <a:gd name="connsiteX46" fmla="*/ 500443 w 15083451"/>
              <a:gd name="connsiteY46" fmla="*/ 678275 h 963549"/>
              <a:gd name="connsiteX47" fmla="*/ 563309 w 15083451"/>
              <a:gd name="connsiteY47" fmla="*/ 783527 h 963549"/>
              <a:gd name="connsiteX48" fmla="*/ 563309 w 15083451"/>
              <a:gd name="connsiteY48" fmla="*/ 847344 h 963549"/>
              <a:gd name="connsiteX49" fmla="*/ 594932 w 15083451"/>
              <a:gd name="connsiteY49" fmla="*/ 888492 h 963549"/>
              <a:gd name="connsiteX50" fmla="*/ 609124 w 15083451"/>
              <a:gd name="connsiteY50" fmla="*/ 888492 h 963549"/>
              <a:gd name="connsiteX51" fmla="*/ 628460 w 15083451"/>
              <a:gd name="connsiteY51" fmla="*/ 856488 h 963549"/>
              <a:gd name="connsiteX52" fmla="*/ 628460 w 15083451"/>
              <a:gd name="connsiteY52" fmla="*/ 810292 h 963549"/>
              <a:gd name="connsiteX53" fmla="*/ 717899 w 15083451"/>
              <a:gd name="connsiteY53" fmla="*/ 667226 h 963549"/>
              <a:gd name="connsiteX54" fmla="*/ 718566 w 15083451"/>
              <a:gd name="connsiteY54" fmla="*/ 556165 h 963549"/>
              <a:gd name="connsiteX55" fmla="*/ 790956 w 15083451"/>
              <a:gd name="connsiteY55" fmla="*/ 448056 h 963549"/>
              <a:gd name="connsiteX56" fmla="*/ 843725 w 15083451"/>
              <a:gd name="connsiteY56" fmla="*/ 447770 h 963549"/>
              <a:gd name="connsiteX57" fmla="*/ 861060 w 15083451"/>
              <a:gd name="connsiteY57" fmla="*/ 419957 h 963549"/>
              <a:gd name="connsiteX58" fmla="*/ 767239 w 15083451"/>
              <a:gd name="connsiteY58" fmla="*/ 419957 h 963549"/>
              <a:gd name="connsiteX59" fmla="*/ 691229 w 15083451"/>
              <a:gd name="connsiteY59" fmla="*/ 291370 h 963549"/>
              <a:gd name="connsiteX60" fmla="*/ 689229 w 15083451"/>
              <a:gd name="connsiteY60" fmla="*/ 210407 h 963549"/>
              <a:gd name="connsiteX61" fmla="*/ 640271 w 15083451"/>
              <a:gd name="connsiteY61" fmla="*/ 144399 h 963549"/>
              <a:gd name="connsiteX62" fmla="*/ 532352 w 15083451"/>
              <a:gd name="connsiteY62" fmla="*/ 143447 h 963549"/>
              <a:gd name="connsiteX63" fmla="*/ 483108 w 15083451"/>
              <a:gd name="connsiteY63" fmla="*/ 228410 h 963549"/>
              <a:gd name="connsiteX64" fmla="*/ 271082 w 15083451"/>
              <a:gd name="connsiteY64" fmla="*/ 228410 h 963549"/>
              <a:gd name="connsiteX65" fmla="*/ 227743 w 15083451"/>
              <a:gd name="connsiteY65" fmla="*/ 156782 h 963549"/>
              <a:gd name="connsiteX66" fmla="*/ 200216 w 15083451"/>
              <a:gd name="connsiteY66" fmla="*/ 156782 h 963549"/>
              <a:gd name="connsiteX67" fmla="*/ 152019 w 15083451"/>
              <a:gd name="connsiteY67" fmla="*/ 248126 h 963549"/>
              <a:gd name="connsiteX68" fmla="*/ 150781 w 15083451"/>
              <a:gd name="connsiteY68" fmla="*/ 298990 h 963549"/>
              <a:gd name="connsiteX69" fmla="*/ 153638 w 15083451"/>
              <a:gd name="connsiteY69" fmla="*/ 303562 h 963549"/>
              <a:gd name="connsiteX70" fmla="*/ 157353 w 15083451"/>
              <a:gd name="connsiteY70" fmla="*/ 303467 h 963549"/>
              <a:gd name="connsiteX71" fmla="*/ 161068 w 15083451"/>
              <a:gd name="connsiteY71" fmla="*/ 298990 h 963549"/>
              <a:gd name="connsiteX72" fmla="*/ 525304 w 15083451"/>
              <a:gd name="connsiteY72" fmla="*/ 299180 h 963549"/>
              <a:gd name="connsiteX73" fmla="*/ 578739 w 15083451"/>
              <a:gd name="connsiteY73" fmla="*/ 213741 h 963549"/>
              <a:gd name="connsiteX74" fmla="*/ 607314 w 15083451"/>
              <a:gd name="connsiteY74" fmla="*/ 213741 h 963549"/>
              <a:gd name="connsiteX75" fmla="*/ 629317 w 15083451"/>
              <a:gd name="connsiteY75" fmla="*/ 242697 h 963549"/>
              <a:gd name="connsiteX76" fmla="*/ 629317 w 15083451"/>
              <a:gd name="connsiteY76" fmla="*/ 322326 h 963549"/>
              <a:gd name="connsiteX77" fmla="*/ 704945 w 15083451"/>
              <a:gd name="connsiteY77" fmla="*/ 449294 h 963549"/>
              <a:gd name="connsiteX78" fmla="*/ 648938 w 15083451"/>
              <a:gd name="connsiteY78" fmla="*/ 533400 h 963549"/>
              <a:gd name="connsiteX79" fmla="*/ 647510 w 15083451"/>
              <a:gd name="connsiteY79" fmla="*/ 650558 h 963549"/>
              <a:gd name="connsiteX80" fmla="*/ 603409 w 15083451"/>
              <a:gd name="connsiteY80" fmla="*/ 716852 h 963549"/>
              <a:gd name="connsiteX81" fmla="*/ 563404 w 15083451"/>
              <a:gd name="connsiteY81" fmla="*/ 649700 h 963549"/>
              <a:gd name="connsiteX82" fmla="*/ 563404 w 15083451"/>
              <a:gd name="connsiteY82" fmla="*/ 578644 h 963549"/>
              <a:gd name="connsiteX83" fmla="*/ 537496 w 15083451"/>
              <a:gd name="connsiteY83" fmla="*/ 536258 h 963549"/>
              <a:gd name="connsiteX84" fmla="*/ 537496 w 15083451"/>
              <a:gd name="connsiteY84" fmla="*/ 436721 h 963549"/>
              <a:gd name="connsiteX85" fmla="*/ 498824 w 15083451"/>
              <a:gd name="connsiteY85" fmla="*/ 368999 h 963549"/>
              <a:gd name="connsiteX86" fmla="*/ 581120 w 15083451"/>
              <a:gd name="connsiteY86" fmla="*/ 368999 h 963549"/>
              <a:gd name="connsiteX87" fmla="*/ 627698 w 15083451"/>
              <a:gd name="connsiteY87" fmla="*/ 443579 h 963549"/>
              <a:gd name="connsiteX88" fmla="*/ 592550 w 15083451"/>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5083451" h="963549">
                <a:moveTo>
                  <a:pt x="15083451" y="5158"/>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rgbClr val="E63C2B"/>
            </a:solidFill>
            <a:prstDash val="solid"/>
            <a:miter/>
          </a:ln>
        </p:spPr>
        <p:txBody>
          <a:bodyPr rtlCol="0" anchor="ctr"/>
          <a:lstStyle/>
          <a:p>
            <a:endParaRPr lang="en-US"/>
          </a:p>
        </p:txBody>
      </p:sp>
      <p:sp>
        <p:nvSpPr>
          <p:cNvPr id="33" name="Rectangle 32">
            <a:extLst>
              <a:ext uri="{FF2B5EF4-FFF2-40B4-BE49-F238E27FC236}">
                <a16:creationId xmlns:a16="http://schemas.microsoft.com/office/drawing/2014/main" id="{940B27B1-9BEE-85F0-5F8D-2FE6D5DDD203}"/>
              </a:ext>
            </a:extLst>
          </p:cNvPr>
          <p:cNvSpPr/>
          <p:nvPr userDrawn="1"/>
        </p:nvSpPr>
        <p:spPr>
          <a:xfrm>
            <a:off x="501343" y="857543"/>
            <a:ext cx="432048"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34" name="Rectangle 33">
            <a:extLst>
              <a:ext uri="{FF2B5EF4-FFF2-40B4-BE49-F238E27FC236}">
                <a16:creationId xmlns:a16="http://schemas.microsoft.com/office/drawing/2014/main" id="{4A1B3B9E-600F-FC15-707B-431B65AD49C7}"/>
              </a:ext>
            </a:extLst>
          </p:cNvPr>
          <p:cNvSpPr/>
          <p:nvPr userDrawn="1"/>
        </p:nvSpPr>
        <p:spPr>
          <a:xfrm>
            <a:off x="380693" y="914693"/>
            <a:ext cx="432048"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35" name="Rectangle 34">
            <a:extLst>
              <a:ext uri="{FF2B5EF4-FFF2-40B4-BE49-F238E27FC236}">
                <a16:creationId xmlns:a16="http://schemas.microsoft.com/office/drawing/2014/main" id="{ED1B1B81-36CD-9D78-49C8-71B7E7E54A6F}"/>
              </a:ext>
            </a:extLst>
          </p:cNvPr>
          <p:cNvSpPr/>
          <p:nvPr userDrawn="1"/>
        </p:nvSpPr>
        <p:spPr>
          <a:xfrm>
            <a:off x="69295" y="867068"/>
            <a:ext cx="362505"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pic>
        <p:nvPicPr>
          <p:cNvPr id="3" name="Picture 2">
            <a:extLst>
              <a:ext uri="{FF2B5EF4-FFF2-40B4-BE49-F238E27FC236}">
                <a16:creationId xmlns:a16="http://schemas.microsoft.com/office/drawing/2014/main" id="{E5342909-EEA3-22BC-20EC-DD8352F176C2}"/>
              </a:ext>
            </a:extLst>
          </p:cNvPr>
          <p:cNvPicPr>
            <a:picLocks noChangeAspect="1"/>
          </p:cNvPicPr>
          <p:nvPr userDrawn="1"/>
        </p:nvPicPr>
        <p:blipFill>
          <a:blip r:embed="rId34" cstate="email">
            <a:extLst>
              <a:ext uri="{28A0092B-C50C-407E-A947-70E740481C1C}">
                <a14:useLocalDpi xmlns:a14="http://schemas.microsoft.com/office/drawing/2010/main"/>
              </a:ext>
            </a:extLst>
          </a:blip>
          <a:stretch>
            <a:fillRect/>
          </a:stretch>
        </p:blipFill>
        <p:spPr>
          <a:xfrm>
            <a:off x="10516798" y="260004"/>
            <a:ext cx="1428987" cy="973735"/>
          </a:xfrm>
          <a:prstGeom prst="rect">
            <a:avLst/>
          </a:prstGeom>
        </p:spPr>
      </p:pic>
    </p:spTree>
    <p:extLst>
      <p:ext uri="{BB962C8B-B14F-4D97-AF65-F5344CB8AC3E}">
        <p14:creationId xmlns:p14="http://schemas.microsoft.com/office/powerpoint/2010/main" val="1470881603"/>
      </p:ext>
    </p:extLst>
  </p:cSld>
  <p:clrMap bg1="lt1" tx1="dk1" bg2="lt2" tx2="dk2" accent1="accent1" accent2="accent2" accent3="accent3" accent4="accent4" accent5="accent5" accent6="accent6" hlink="hlink" folHlink="folHlink"/>
  <p:sldLayoutIdLst>
    <p:sldLayoutId id="2147483730" r:id="rId1"/>
    <p:sldLayoutId id="2147483744" r:id="rId2"/>
    <p:sldLayoutId id="2147483747" r:id="rId3"/>
    <p:sldLayoutId id="2147483753" r:id="rId4"/>
    <p:sldLayoutId id="2147483757" r:id="rId5"/>
    <p:sldLayoutId id="2147483808" r:id="rId6"/>
    <p:sldLayoutId id="2147483806" r:id="rId7"/>
    <p:sldLayoutId id="2147483807" r:id="rId8"/>
    <p:sldLayoutId id="2147483750" r:id="rId9"/>
    <p:sldLayoutId id="2147483756" r:id="rId10"/>
    <p:sldLayoutId id="2147483749" r:id="rId11"/>
    <p:sldLayoutId id="2147483752" r:id="rId12"/>
    <p:sldLayoutId id="2147483779" r:id="rId13"/>
    <p:sldLayoutId id="2147483755" r:id="rId14"/>
    <p:sldLayoutId id="2147483776" r:id="rId15"/>
    <p:sldLayoutId id="2147483778" r:id="rId16"/>
    <p:sldLayoutId id="2147483751" r:id="rId17"/>
    <p:sldLayoutId id="2147483739" r:id="rId18"/>
    <p:sldLayoutId id="2147483734" r:id="rId19"/>
    <p:sldLayoutId id="2147483745" r:id="rId20"/>
    <p:sldLayoutId id="2147483728" r:id="rId21"/>
    <p:sldLayoutId id="2147483746" r:id="rId22"/>
    <p:sldLayoutId id="2147483736" r:id="rId23"/>
    <p:sldLayoutId id="2147483842" r:id="rId24"/>
    <p:sldLayoutId id="2147483738" r:id="rId25"/>
    <p:sldLayoutId id="2147483740" r:id="rId26"/>
    <p:sldLayoutId id="2147483732" r:id="rId27"/>
    <p:sldLayoutId id="2147483733" r:id="rId28"/>
    <p:sldLayoutId id="2147483743" r:id="rId29"/>
  </p:sldLayoutIdLst>
  <p:hf hdr="0" ftr="0" dt="0"/>
  <p:txStyles>
    <p:titleStyle>
      <a:lvl1pPr algn="l" defTabSz="779173" rtl="0" eaLnBrk="1" latinLnBrk="0" hangingPunct="1">
        <a:spcBef>
          <a:spcPct val="0"/>
        </a:spcBef>
        <a:buNone/>
        <a:defRPr sz="2800" b="1" i="0" kern="1200" cap="none" spc="0" baseline="0">
          <a:solidFill>
            <a:schemeClr val="tx1"/>
          </a:solidFill>
          <a:latin typeface="Apex New Bold" panose="02010600040501010103" pitchFamily="2" charset="77"/>
          <a:ea typeface="Apex New Bold" panose="02010600040501010103" pitchFamily="2" charset="77"/>
          <a:cs typeface="+mj-cs"/>
        </a:defRPr>
      </a:lvl1pPr>
    </p:titleStyle>
    <p:bodyStyle>
      <a:lvl1pPr marL="0" indent="0" algn="l" defTabSz="779173" rtl="0" eaLnBrk="1" latinLnBrk="0" hangingPunct="1">
        <a:lnSpc>
          <a:spcPct val="110000"/>
        </a:lnSpc>
        <a:spcBef>
          <a:spcPts val="1023"/>
        </a:spcBef>
        <a:spcAft>
          <a:spcPts val="341"/>
        </a:spcAft>
        <a:buFont typeface="Arial" pitchFamily="34" charset="0"/>
        <a:buNone/>
        <a:defRPr sz="2000" kern="1200">
          <a:solidFill>
            <a:schemeClr val="accent5"/>
          </a:solidFill>
          <a:latin typeface="+mn-lt"/>
          <a:ea typeface="+mn-ea"/>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8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6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p:bodyStyle>
    <p:otherStyle>
      <a:defPPr>
        <a:defRPr lang="en-US"/>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0" userDrawn="1">
          <p15:clr>
            <a:srgbClr val="F26B43"/>
          </p15:clr>
        </p15:guide>
        <p15:guide id="4" orient="horz" pos="4156" userDrawn="1">
          <p15:clr>
            <a:srgbClr val="F26B43"/>
          </p15:clr>
        </p15:guide>
        <p15:guide id="5" orient="horz" pos="2432" userDrawn="1">
          <p15:clr>
            <a:srgbClr val="F26B43"/>
          </p15:clr>
        </p15:guide>
        <p15:guide id="7" orient="horz" pos="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30"/>
            </p:custDataLst>
            <p:extLst>
              <p:ext uri="{D42A27DB-BD31-4B8C-83A1-F6EECF244321}">
                <p14:modId xmlns:p14="http://schemas.microsoft.com/office/powerpoint/2010/main" val="2489788335"/>
              </p:ext>
            </p:extLst>
          </p:nvPr>
        </p:nvGraphicFramePr>
        <p:xfrm>
          <a:off x="2119" y="1591"/>
          <a:ext cx="2116" cy="1587"/>
        </p:xfrm>
        <a:graphic>
          <a:graphicData uri="http://schemas.openxmlformats.org/presentationml/2006/ole">
            <mc:AlternateContent xmlns:mc="http://schemas.openxmlformats.org/markup-compatibility/2006">
              <mc:Choice xmlns:v="urn:schemas-microsoft-com:vml" Requires="v">
                <p:oleObj name="think-cell Slide" r:id="rId31" imgW="421" imgH="420" progId="TCLayout.ActiveDocument.1">
                  <p:embed/>
                </p:oleObj>
              </mc:Choice>
              <mc:Fallback>
                <p:oleObj name="think-cell Slide" r:id="rId31" imgW="421" imgH="420" progId="TCLayout.ActiveDocument.1">
                  <p:embed/>
                  <p:pic>
                    <p:nvPicPr>
                      <p:cNvPr id="4" name="Object 3" hidden="1"/>
                      <p:cNvPicPr/>
                      <p:nvPr/>
                    </p:nvPicPr>
                    <p:blipFill>
                      <a:blip r:embed="rId32"/>
                      <a:stretch>
                        <a:fillRect/>
                      </a:stretch>
                    </p:blipFill>
                    <p:spPr>
                      <a:xfrm>
                        <a:off x="2119" y="1591"/>
                        <a:ext cx="2116" cy="1587"/>
                      </a:xfrm>
                      <a:prstGeom prst="rect">
                        <a:avLst/>
                      </a:prstGeom>
                    </p:spPr>
                  </p:pic>
                </p:oleObj>
              </mc:Fallback>
            </mc:AlternateContent>
          </a:graphicData>
        </a:graphic>
      </p:graphicFrame>
      <p:grpSp>
        <p:nvGrpSpPr>
          <p:cNvPr id="208" name="Group 207">
            <a:extLst>
              <a:ext uri="{FF2B5EF4-FFF2-40B4-BE49-F238E27FC236}">
                <a16:creationId xmlns:a16="http://schemas.microsoft.com/office/drawing/2014/main" id="{FC8C16CD-EABE-B174-F203-60F2C5DDB2BD}"/>
              </a:ext>
            </a:extLst>
          </p:cNvPr>
          <p:cNvGrpSpPr/>
          <p:nvPr userDrawn="1"/>
        </p:nvGrpSpPr>
        <p:grpSpPr>
          <a:xfrm>
            <a:off x="10522168" y="260005"/>
            <a:ext cx="1431967" cy="973734"/>
            <a:chOff x="10366157" y="302263"/>
            <a:chExt cx="1394705" cy="948396"/>
          </a:xfrm>
        </p:grpSpPr>
        <p:sp>
          <p:nvSpPr>
            <p:cNvPr id="209" name="object 28">
              <a:extLst>
                <a:ext uri="{FF2B5EF4-FFF2-40B4-BE49-F238E27FC236}">
                  <a16:creationId xmlns:a16="http://schemas.microsoft.com/office/drawing/2014/main" id="{6E773E17-8EE7-2EBB-C07D-470AB8BA4F8C}"/>
                </a:ext>
              </a:extLst>
            </p:cNvPr>
            <p:cNvSpPr/>
            <p:nvPr/>
          </p:nvSpPr>
          <p:spPr>
            <a:xfrm>
              <a:off x="10366157" y="638781"/>
              <a:ext cx="370938" cy="2141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
                  </a:lnTo>
                  <a:lnTo>
                    <a:pt x="7201" y="21600"/>
                  </a:lnTo>
                  <a:lnTo>
                    <a:pt x="14400" y="21600"/>
                  </a:lnTo>
                  <a:lnTo>
                    <a:pt x="21600" y="0"/>
                  </a:lnTo>
                  <a:close/>
                </a:path>
              </a:pathLst>
            </a:custGeom>
            <a:solidFill>
              <a:srgbClr val="85BD3E"/>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10" name="object 29">
              <a:extLst>
                <a:ext uri="{FF2B5EF4-FFF2-40B4-BE49-F238E27FC236}">
                  <a16:creationId xmlns:a16="http://schemas.microsoft.com/office/drawing/2014/main" id="{A9BBCCA1-D2C9-0073-8150-EF7EC50A2649}"/>
                </a:ext>
              </a:extLst>
            </p:cNvPr>
            <p:cNvSpPr/>
            <p:nvPr/>
          </p:nvSpPr>
          <p:spPr>
            <a:xfrm>
              <a:off x="10595698" y="638779"/>
              <a:ext cx="706747" cy="611880"/>
            </a:xfrm>
            <a:custGeom>
              <a:avLst/>
              <a:gdLst/>
              <a:ahLst/>
              <a:cxnLst>
                <a:cxn ang="0">
                  <a:pos x="wd2" y="hd2"/>
                </a:cxn>
                <a:cxn ang="5400000">
                  <a:pos x="wd2" y="hd2"/>
                </a:cxn>
                <a:cxn ang="10800000">
                  <a:pos x="wd2" y="hd2"/>
                </a:cxn>
                <a:cxn ang="16200000">
                  <a:pos x="wd2" y="hd2"/>
                </a:cxn>
              </a:cxnLst>
              <a:rect l="0" t="0" r="r" b="b"/>
              <a:pathLst>
                <a:path w="21600" h="21600" extrusionOk="0">
                  <a:moveTo>
                    <a:pt x="17818" y="0"/>
                  </a:moveTo>
                  <a:lnTo>
                    <a:pt x="7021" y="1"/>
                  </a:lnTo>
                  <a:lnTo>
                    <a:pt x="0" y="14036"/>
                  </a:lnTo>
                  <a:lnTo>
                    <a:pt x="3782" y="21600"/>
                  </a:lnTo>
                  <a:lnTo>
                    <a:pt x="10800" y="7560"/>
                  </a:lnTo>
                  <a:lnTo>
                    <a:pt x="21600" y="7560"/>
                  </a:lnTo>
                  <a:lnTo>
                    <a:pt x="1781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grpSp>
          <p:nvGrpSpPr>
            <p:cNvPr id="211" name="object 30">
              <a:extLst>
                <a:ext uri="{FF2B5EF4-FFF2-40B4-BE49-F238E27FC236}">
                  <a16:creationId xmlns:a16="http://schemas.microsoft.com/office/drawing/2014/main" id="{C63CE11A-7B41-ADC7-F175-47E897852661}"/>
                </a:ext>
              </a:extLst>
            </p:cNvPr>
            <p:cNvGrpSpPr/>
            <p:nvPr/>
          </p:nvGrpSpPr>
          <p:grpSpPr>
            <a:xfrm>
              <a:off x="10674915" y="302263"/>
              <a:ext cx="1085947" cy="122368"/>
              <a:chOff x="-1" y="-1"/>
              <a:chExt cx="1085945" cy="122366"/>
            </a:xfrm>
          </p:grpSpPr>
          <p:sp>
            <p:nvSpPr>
              <p:cNvPr id="212" name="Shape">
                <a:extLst>
                  <a:ext uri="{FF2B5EF4-FFF2-40B4-BE49-F238E27FC236}">
                    <a16:creationId xmlns:a16="http://schemas.microsoft.com/office/drawing/2014/main" id="{F612E393-F414-DC88-2045-14DA35B327CA}"/>
                  </a:ext>
                </a:extLst>
              </p:cNvPr>
              <p:cNvSpPr/>
              <p:nvPr/>
            </p:nvSpPr>
            <p:spPr>
              <a:xfrm>
                <a:off x="126364" y="0"/>
                <a:ext cx="106113" cy="122366"/>
              </a:xfrm>
              <a:custGeom>
                <a:avLst/>
                <a:gdLst/>
                <a:ahLst/>
                <a:cxnLst>
                  <a:cxn ang="0">
                    <a:pos x="wd2" y="hd2"/>
                  </a:cxn>
                  <a:cxn ang="5400000">
                    <a:pos x="wd2" y="hd2"/>
                  </a:cxn>
                  <a:cxn ang="10800000">
                    <a:pos x="wd2" y="hd2"/>
                  </a:cxn>
                  <a:cxn ang="16200000">
                    <a:pos x="wd2" y="hd2"/>
                  </a:cxn>
                </a:cxnLst>
                <a:rect l="0" t="0" r="r" b="b"/>
                <a:pathLst>
                  <a:path w="21600" h="21600" extrusionOk="0">
                    <a:moveTo>
                      <a:pt x="14785" y="0"/>
                    </a:moveTo>
                    <a:lnTo>
                      <a:pt x="0" y="0"/>
                    </a:lnTo>
                    <a:lnTo>
                      <a:pt x="0" y="21600"/>
                    </a:lnTo>
                    <a:lnTo>
                      <a:pt x="6229" y="21600"/>
                    </a:lnTo>
                    <a:lnTo>
                      <a:pt x="6229" y="13166"/>
                    </a:lnTo>
                    <a:lnTo>
                      <a:pt x="19299" y="13166"/>
                    </a:lnTo>
                    <a:lnTo>
                      <a:pt x="18631" y="12161"/>
                    </a:lnTo>
                    <a:lnTo>
                      <a:pt x="19931" y="11209"/>
                    </a:lnTo>
                    <a:lnTo>
                      <a:pt x="20931" y="10011"/>
                    </a:lnTo>
                    <a:lnTo>
                      <a:pt x="21573" y="8618"/>
                    </a:lnTo>
                    <a:lnTo>
                      <a:pt x="21600" y="8438"/>
                    </a:lnTo>
                    <a:lnTo>
                      <a:pt x="6229" y="8438"/>
                    </a:lnTo>
                    <a:lnTo>
                      <a:pt x="6229" y="4726"/>
                    </a:lnTo>
                    <a:lnTo>
                      <a:pt x="21473" y="4726"/>
                    </a:lnTo>
                    <a:lnTo>
                      <a:pt x="21240" y="3716"/>
                    </a:lnTo>
                    <a:lnTo>
                      <a:pt x="19741" y="1782"/>
                    </a:lnTo>
                    <a:lnTo>
                      <a:pt x="17515" y="478"/>
                    </a:lnTo>
                    <a:lnTo>
                      <a:pt x="14785"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13" name="Shape">
                <a:extLst>
                  <a:ext uri="{FF2B5EF4-FFF2-40B4-BE49-F238E27FC236}">
                    <a16:creationId xmlns:a16="http://schemas.microsoft.com/office/drawing/2014/main" id="{33452A30-51AA-04F4-E737-CBFE876C36F5}"/>
                  </a:ext>
                </a:extLst>
              </p:cNvPr>
              <p:cNvSpPr/>
              <p:nvPr/>
            </p:nvSpPr>
            <p:spPr>
              <a:xfrm>
                <a:off x="190118" y="74581"/>
                <a:ext cx="58626" cy="47785"/>
              </a:xfrm>
              <a:custGeom>
                <a:avLst/>
                <a:gdLst/>
                <a:ahLst/>
                <a:cxnLst>
                  <a:cxn ang="0">
                    <a:pos x="wd2" y="hd2"/>
                  </a:cxn>
                  <a:cxn ang="5400000">
                    <a:pos x="wd2" y="hd2"/>
                  </a:cxn>
                  <a:cxn ang="10800000">
                    <a:pos x="wd2" y="hd2"/>
                  </a:cxn>
                  <a:cxn ang="16200000">
                    <a:pos x="wd2" y="hd2"/>
                  </a:cxn>
                </a:cxnLst>
                <a:rect l="0" t="0" r="r" b="b"/>
                <a:pathLst>
                  <a:path w="21600" h="21600" extrusionOk="0">
                    <a:moveTo>
                      <a:pt x="11441" y="0"/>
                    </a:moveTo>
                    <a:lnTo>
                      <a:pt x="0" y="0"/>
                    </a:lnTo>
                    <a:lnTo>
                      <a:pt x="10166" y="21600"/>
                    </a:lnTo>
                    <a:lnTo>
                      <a:pt x="21600" y="21600"/>
                    </a:lnTo>
                    <a:lnTo>
                      <a:pt x="1144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14" name="Shape">
                <a:extLst>
                  <a:ext uri="{FF2B5EF4-FFF2-40B4-BE49-F238E27FC236}">
                    <a16:creationId xmlns:a16="http://schemas.microsoft.com/office/drawing/2014/main" id="{1903EED1-483F-48A2-F8AC-55205B55EA5B}"/>
                  </a:ext>
                </a:extLst>
              </p:cNvPr>
              <p:cNvSpPr/>
              <p:nvPr/>
            </p:nvSpPr>
            <p:spPr>
              <a:xfrm>
                <a:off x="248741" y="0"/>
                <a:ext cx="141120" cy="122366"/>
              </a:xfrm>
              <a:custGeom>
                <a:avLst/>
                <a:gdLst/>
                <a:ahLst/>
                <a:cxnLst>
                  <a:cxn ang="0">
                    <a:pos x="wd2" y="hd2"/>
                  </a:cxn>
                  <a:cxn ang="5400000">
                    <a:pos x="wd2" y="hd2"/>
                  </a:cxn>
                  <a:cxn ang="10800000">
                    <a:pos x="wd2" y="hd2"/>
                  </a:cxn>
                  <a:cxn ang="16200000">
                    <a:pos x="wd2" y="hd2"/>
                  </a:cxn>
                </a:cxnLst>
                <a:rect l="0" t="0" r="r" b="b"/>
                <a:pathLst>
                  <a:path w="21600" h="21600" extrusionOk="0">
                    <a:moveTo>
                      <a:pt x="14478" y="0"/>
                    </a:moveTo>
                    <a:lnTo>
                      <a:pt x="9494" y="0"/>
                    </a:lnTo>
                    <a:lnTo>
                      <a:pt x="0" y="21600"/>
                    </a:lnTo>
                    <a:lnTo>
                      <a:pt x="4983" y="21600"/>
                    </a:lnTo>
                    <a:lnTo>
                      <a:pt x="7355" y="16201"/>
                    </a:lnTo>
                    <a:lnTo>
                      <a:pt x="21600" y="16201"/>
                    </a:lnTo>
                    <a:lnTo>
                      <a:pt x="19522" y="11473"/>
                    </a:lnTo>
                    <a:lnTo>
                      <a:pt x="9433" y="11473"/>
                    </a:lnTo>
                    <a:lnTo>
                      <a:pt x="11985" y="5662"/>
                    </a:lnTo>
                    <a:lnTo>
                      <a:pt x="16967" y="5662"/>
                    </a:lnTo>
                    <a:lnTo>
                      <a:pt x="1447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15" name="Shape">
                <a:extLst>
                  <a:ext uri="{FF2B5EF4-FFF2-40B4-BE49-F238E27FC236}">
                    <a16:creationId xmlns:a16="http://schemas.microsoft.com/office/drawing/2014/main" id="{084D58E9-ED01-715E-498F-CDCF8F0D5A8F}"/>
                  </a:ext>
                </a:extLst>
              </p:cNvPr>
              <p:cNvSpPr/>
              <p:nvPr/>
            </p:nvSpPr>
            <p:spPr>
              <a:xfrm>
                <a:off x="357308" y="91776"/>
                <a:ext cx="48059" cy="30590"/>
              </a:xfrm>
              <a:custGeom>
                <a:avLst/>
                <a:gdLst/>
                <a:ahLst/>
                <a:cxnLst>
                  <a:cxn ang="0">
                    <a:pos x="wd2" y="hd2"/>
                  </a:cxn>
                  <a:cxn ang="5400000">
                    <a:pos x="wd2" y="hd2"/>
                  </a:cxn>
                  <a:cxn ang="10800000">
                    <a:pos x="wd2" y="hd2"/>
                  </a:cxn>
                  <a:cxn ang="16200000">
                    <a:pos x="wd2" y="hd2"/>
                  </a:cxn>
                </a:cxnLst>
                <a:rect l="0" t="0" r="r" b="b"/>
                <a:pathLst>
                  <a:path w="21600" h="21600" extrusionOk="0">
                    <a:moveTo>
                      <a:pt x="14631" y="0"/>
                    </a:moveTo>
                    <a:lnTo>
                      <a:pt x="0" y="0"/>
                    </a:lnTo>
                    <a:lnTo>
                      <a:pt x="6970" y="21600"/>
                    </a:lnTo>
                    <a:lnTo>
                      <a:pt x="21600" y="21600"/>
                    </a:lnTo>
                    <a:lnTo>
                      <a:pt x="1463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16" name="Shape">
                <a:extLst>
                  <a:ext uri="{FF2B5EF4-FFF2-40B4-BE49-F238E27FC236}">
                    <a16:creationId xmlns:a16="http://schemas.microsoft.com/office/drawing/2014/main" id="{09378A92-2FFF-09CE-49F7-A623DAF4FDE1}"/>
                  </a:ext>
                </a:extLst>
              </p:cNvPr>
              <p:cNvSpPr/>
              <p:nvPr/>
            </p:nvSpPr>
            <p:spPr>
              <a:xfrm>
                <a:off x="199408" y="26769"/>
                <a:ext cx="34052" cy="21032"/>
              </a:xfrm>
              <a:custGeom>
                <a:avLst/>
                <a:gdLst/>
                <a:ahLst/>
                <a:cxnLst>
                  <a:cxn ang="0">
                    <a:pos x="wd2" y="hd2"/>
                  </a:cxn>
                  <a:cxn ang="5400000">
                    <a:pos x="wd2" y="hd2"/>
                  </a:cxn>
                  <a:cxn ang="10800000">
                    <a:pos x="wd2" y="hd2"/>
                  </a:cxn>
                  <a:cxn ang="16200000">
                    <a:pos x="wd2" y="hd2"/>
                  </a:cxn>
                </a:cxnLst>
                <a:rect l="0" t="0" r="r" b="b"/>
                <a:pathLst>
                  <a:path w="21600" h="21600" extrusionOk="0">
                    <a:moveTo>
                      <a:pt x="20582" y="0"/>
                    </a:moveTo>
                    <a:lnTo>
                      <a:pt x="0" y="0"/>
                    </a:lnTo>
                    <a:lnTo>
                      <a:pt x="2183" y="3554"/>
                    </a:lnTo>
                    <a:lnTo>
                      <a:pt x="2232" y="18065"/>
                    </a:lnTo>
                    <a:lnTo>
                      <a:pt x="36" y="21600"/>
                    </a:lnTo>
                    <a:lnTo>
                      <a:pt x="20976" y="21600"/>
                    </a:lnTo>
                    <a:lnTo>
                      <a:pt x="21600" y="13689"/>
                    </a:lnTo>
                    <a:lnTo>
                      <a:pt x="21563" y="7911"/>
                    </a:lnTo>
                    <a:lnTo>
                      <a:pt x="20582"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17" name="Shape">
                <a:extLst>
                  <a:ext uri="{FF2B5EF4-FFF2-40B4-BE49-F238E27FC236}">
                    <a16:creationId xmlns:a16="http://schemas.microsoft.com/office/drawing/2014/main" id="{BAA34797-BD1C-C171-ADCA-381BF5A29547}"/>
                  </a:ext>
                </a:extLst>
              </p:cNvPr>
              <p:cNvSpPr/>
              <p:nvPr/>
            </p:nvSpPr>
            <p:spPr>
              <a:xfrm>
                <a:off x="860477" y="0"/>
                <a:ext cx="99420" cy="1223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16872"/>
                    </a:lnTo>
                    <a:lnTo>
                      <a:pt x="6642" y="16872"/>
                    </a:lnTo>
                    <a:lnTo>
                      <a:pt x="6642" y="13163"/>
                    </a:lnTo>
                    <a:lnTo>
                      <a:pt x="20774" y="13163"/>
                    </a:lnTo>
                    <a:lnTo>
                      <a:pt x="20774" y="8435"/>
                    </a:lnTo>
                    <a:lnTo>
                      <a:pt x="6642" y="8435"/>
                    </a:lnTo>
                    <a:lnTo>
                      <a:pt x="6642" y="4724"/>
                    </a:lnTo>
                    <a:lnTo>
                      <a:pt x="21600" y="4724"/>
                    </a:lnTo>
                    <a:lnTo>
                      <a:pt x="2160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18" name="Shape">
                <a:extLst>
                  <a:ext uri="{FF2B5EF4-FFF2-40B4-BE49-F238E27FC236}">
                    <a16:creationId xmlns:a16="http://schemas.microsoft.com/office/drawing/2014/main" id="{9E174C78-C63D-3316-D131-0DDB182589E4}"/>
                  </a:ext>
                </a:extLst>
              </p:cNvPr>
              <p:cNvSpPr/>
              <p:nvPr/>
            </p:nvSpPr>
            <p:spPr>
              <a:xfrm>
                <a:off x="565996" y="91280"/>
                <a:ext cx="112964" cy="30852"/>
              </a:xfrm>
              <a:custGeom>
                <a:avLst/>
                <a:gdLst/>
                <a:ahLst/>
                <a:cxnLst>
                  <a:cxn ang="0">
                    <a:pos x="wd2" y="hd2"/>
                  </a:cxn>
                  <a:cxn ang="5400000">
                    <a:pos x="wd2" y="hd2"/>
                  </a:cxn>
                  <a:cxn ang="10800000">
                    <a:pos x="wd2" y="hd2"/>
                  </a:cxn>
                  <a:cxn ang="16200000">
                    <a:pos x="wd2" y="hd2"/>
                  </a:cxn>
                </a:cxnLst>
                <a:rect l="0" t="0" r="r" b="b"/>
                <a:pathLst>
                  <a:path w="21600" h="21600" extrusionOk="0">
                    <a:moveTo>
                      <a:pt x="2567" y="0"/>
                    </a:moveTo>
                    <a:lnTo>
                      <a:pt x="0" y="16251"/>
                    </a:lnTo>
                    <a:lnTo>
                      <a:pt x="1542" y="18512"/>
                    </a:lnTo>
                    <a:lnTo>
                      <a:pt x="3155" y="20188"/>
                    </a:lnTo>
                    <a:lnTo>
                      <a:pt x="4833" y="21232"/>
                    </a:lnTo>
                    <a:lnTo>
                      <a:pt x="6569" y="21600"/>
                    </a:lnTo>
                    <a:lnTo>
                      <a:pt x="15330" y="21591"/>
                    </a:lnTo>
                    <a:lnTo>
                      <a:pt x="17889" y="19698"/>
                    </a:lnTo>
                    <a:lnTo>
                      <a:pt x="19976" y="14534"/>
                    </a:lnTo>
                    <a:lnTo>
                      <a:pt x="21381" y="6876"/>
                    </a:lnTo>
                    <a:lnTo>
                      <a:pt x="21600" y="2890"/>
                    </a:lnTo>
                    <a:lnTo>
                      <a:pt x="6569" y="2890"/>
                    </a:lnTo>
                    <a:lnTo>
                      <a:pt x="5519" y="2695"/>
                    </a:lnTo>
                    <a:lnTo>
                      <a:pt x="4498" y="2135"/>
                    </a:lnTo>
                    <a:lnTo>
                      <a:pt x="3512" y="1231"/>
                    </a:lnTo>
                    <a:lnTo>
                      <a:pt x="2567"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19" name="Shape">
                <a:extLst>
                  <a:ext uri="{FF2B5EF4-FFF2-40B4-BE49-F238E27FC236}">
                    <a16:creationId xmlns:a16="http://schemas.microsoft.com/office/drawing/2014/main" id="{B3D6561B-58C0-B00B-9114-57EBC4F1BE75}"/>
                  </a:ext>
                </a:extLst>
              </p:cNvPr>
              <p:cNvSpPr/>
              <p:nvPr/>
            </p:nvSpPr>
            <p:spPr>
              <a:xfrm>
                <a:off x="565996" y="-2"/>
                <a:ext cx="114512" cy="95413"/>
              </a:xfrm>
              <a:custGeom>
                <a:avLst/>
                <a:gdLst/>
                <a:ahLst/>
                <a:cxnLst>
                  <a:cxn ang="0">
                    <a:pos x="wd2" y="hd2"/>
                  </a:cxn>
                  <a:cxn ang="5400000">
                    <a:pos x="wd2" y="hd2"/>
                  </a:cxn>
                  <a:cxn ang="10800000">
                    <a:pos x="wd2" y="hd2"/>
                  </a:cxn>
                  <a:cxn ang="16200000">
                    <a:pos x="wd2" y="hd2"/>
                  </a:cxn>
                </a:cxnLst>
                <a:rect l="0" t="0" r="r" b="b"/>
                <a:pathLst>
                  <a:path w="21600" h="21600" extrusionOk="0">
                    <a:moveTo>
                      <a:pt x="15119" y="0"/>
                    </a:moveTo>
                    <a:lnTo>
                      <a:pt x="6480" y="0"/>
                    </a:lnTo>
                    <a:lnTo>
                      <a:pt x="3954" y="612"/>
                    </a:lnTo>
                    <a:lnTo>
                      <a:pt x="1895" y="2280"/>
                    </a:lnTo>
                    <a:lnTo>
                      <a:pt x="508" y="4756"/>
                    </a:lnTo>
                    <a:lnTo>
                      <a:pt x="0" y="7790"/>
                    </a:lnTo>
                    <a:lnTo>
                      <a:pt x="0" y="9056"/>
                    </a:lnTo>
                    <a:lnTo>
                      <a:pt x="508" y="12090"/>
                    </a:lnTo>
                    <a:lnTo>
                      <a:pt x="1895" y="14567"/>
                    </a:lnTo>
                    <a:lnTo>
                      <a:pt x="3954" y="16237"/>
                    </a:lnTo>
                    <a:lnTo>
                      <a:pt x="6480" y="16849"/>
                    </a:lnTo>
                    <a:lnTo>
                      <a:pt x="15200" y="16849"/>
                    </a:lnTo>
                    <a:lnTo>
                      <a:pt x="15849" y="17627"/>
                    </a:lnTo>
                    <a:lnTo>
                      <a:pt x="15849" y="20817"/>
                    </a:lnTo>
                    <a:lnTo>
                      <a:pt x="15200" y="21597"/>
                    </a:lnTo>
                    <a:lnTo>
                      <a:pt x="6480" y="21600"/>
                    </a:lnTo>
                    <a:lnTo>
                      <a:pt x="21308" y="21600"/>
                    </a:lnTo>
                    <a:lnTo>
                      <a:pt x="21600" y="19856"/>
                    </a:lnTo>
                    <a:lnTo>
                      <a:pt x="21600" y="18587"/>
                    </a:lnTo>
                    <a:lnTo>
                      <a:pt x="21092" y="15556"/>
                    </a:lnTo>
                    <a:lnTo>
                      <a:pt x="19706" y="13081"/>
                    </a:lnTo>
                    <a:lnTo>
                      <a:pt x="17647" y="11412"/>
                    </a:lnTo>
                    <a:lnTo>
                      <a:pt x="15122" y="10800"/>
                    </a:lnTo>
                    <a:lnTo>
                      <a:pt x="6400" y="10800"/>
                    </a:lnTo>
                    <a:lnTo>
                      <a:pt x="5748" y="10021"/>
                    </a:lnTo>
                    <a:lnTo>
                      <a:pt x="5748" y="6828"/>
                    </a:lnTo>
                    <a:lnTo>
                      <a:pt x="6400" y="6049"/>
                    </a:lnTo>
                    <a:lnTo>
                      <a:pt x="18717" y="6049"/>
                    </a:lnTo>
                    <a:lnTo>
                      <a:pt x="18717" y="428"/>
                    </a:lnTo>
                    <a:lnTo>
                      <a:pt x="17876" y="239"/>
                    </a:lnTo>
                    <a:lnTo>
                      <a:pt x="16980" y="106"/>
                    </a:lnTo>
                    <a:lnTo>
                      <a:pt x="16053" y="26"/>
                    </a:lnTo>
                    <a:lnTo>
                      <a:pt x="15119"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0" name="Shape">
                <a:extLst>
                  <a:ext uri="{FF2B5EF4-FFF2-40B4-BE49-F238E27FC236}">
                    <a16:creationId xmlns:a16="http://schemas.microsoft.com/office/drawing/2014/main" id="{C91EBE74-344D-8CE0-517C-416261A7E4BB}"/>
                  </a:ext>
                </a:extLst>
              </p:cNvPr>
              <p:cNvSpPr/>
              <p:nvPr/>
            </p:nvSpPr>
            <p:spPr>
              <a:xfrm>
                <a:off x="994337" y="0"/>
                <a:ext cx="91608" cy="1223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7216" y="21600"/>
                    </a:lnTo>
                    <a:lnTo>
                      <a:pt x="7216" y="4726"/>
                    </a:lnTo>
                    <a:lnTo>
                      <a:pt x="17951" y="4726"/>
                    </a:lnTo>
                    <a:lnTo>
                      <a:pt x="21600" y="3"/>
                    </a:lnTo>
                    <a:lnTo>
                      <a:pt x="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1" name="Shape">
                <a:extLst>
                  <a:ext uri="{FF2B5EF4-FFF2-40B4-BE49-F238E27FC236}">
                    <a16:creationId xmlns:a16="http://schemas.microsoft.com/office/drawing/2014/main" id="{3CF5A47B-B13B-2A01-E655-77C052F5ED5B}"/>
                  </a:ext>
                </a:extLst>
              </p:cNvPr>
              <p:cNvSpPr/>
              <p:nvPr/>
            </p:nvSpPr>
            <p:spPr>
              <a:xfrm>
                <a:off x="703683" y="0"/>
                <a:ext cx="64625" cy="122366"/>
              </a:xfrm>
              <a:custGeom>
                <a:avLst/>
                <a:gdLst/>
                <a:ahLst/>
                <a:cxnLst>
                  <a:cxn ang="0">
                    <a:pos x="wd2" y="hd2"/>
                  </a:cxn>
                  <a:cxn ang="5400000">
                    <a:pos x="wd2" y="hd2"/>
                  </a:cxn>
                  <a:cxn ang="10800000">
                    <a:pos x="wd2" y="hd2"/>
                  </a:cxn>
                  <a:cxn ang="16200000">
                    <a:pos x="wd2" y="hd2"/>
                  </a:cxn>
                </a:cxnLst>
                <a:rect l="0" t="0" r="r" b="b"/>
                <a:pathLst>
                  <a:path w="21600" h="21600" extrusionOk="0">
                    <a:moveTo>
                      <a:pt x="11504" y="0"/>
                    </a:moveTo>
                    <a:lnTo>
                      <a:pt x="0" y="0"/>
                    </a:lnTo>
                    <a:lnTo>
                      <a:pt x="0" y="21600"/>
                    </a:lnTo>
                    <a:lnTo>
                      <a:pt x="10220" y="21600"/>
                    </a:lnTo>
                    <a:lnTo>
                      <a:pt x="10220" y="7449"/>
                    </a:lnTo>
                    <a:lnTo>
                      <a:pt x="21600" y="7449"/>
                    </a:lnTo>
                    <a:lnTo>
                      <a:pt x="11504"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2" name="Shape">
                <a:extLst>
                  <a:ext uri="{FF2B5EF4-FFF2-40B4-BE49-F238E27FC236}">
                    <a16:creationId xmlns:a16="http://schemas.microsoft.com/office/drawing/2014/main" id="{CCD62E07-89B6-8D14-845F-6FAE05758330}"/>
                  </a:ext>
                </a:extLst>
              </p:cNvPr>
              <p:cNvSpPr/>
              <p:nvPr/>
            </p:nvSpPr>
            <p:spPr>
              <a:xfrm>
                <a:off x="734258" y="42198"/>
                <a:ext cx="91805" cy="80168"/>
              </a:xfrm>
              <a:custGeom>
                <a:avLst/>
                <a:gdLst/>
                <a:ahLst/>
                <a:cxnLst>
                  <a:cxn ang="0">
                    <a:pos x="wd2" y="hd2"/>
                  </a:cxn>
                  <a:cxn ang="5400000">
                    <a:pos x="wd2" y="hd2"/>
                  </a:cxn>
                  <a:cxn ang="10800000">
                    <a:pos x="wd2" y="hd2"/>
                  </a:cxn>
                  <a:cxn ang="16200000">
                    <a:pos x="wd2" y="hd2"/>
                  </a:cxn>
                </a:cxnLst>
                <a:rect l="0" t="0" r="r" b="b"/>
                <a:pathLst>
                  <a:path w="21600" h="21600" extrusionOk="0">
                    <a:moveTo>
                      <a:pt x="8011" y="0"/>
                    </a:moveTo>
                    <a:lnTo>
                      <a:pt x="0" y="0"/>
                    </a:lnTo>
                    <a:lnTo>
                      <a:pt x="13499" y="21600"/>
                    </a:lnTo>
                    <a:lnTo>
                      <a:pt x="21600" y="21600"/>
                    </a:lnTo>
                    <a:lnTo>
                      <a:pt x="21600" y="10229"/>
                    </a:lnTo>
                    <a:lnTo>
                      <a:pt x="14404" y="10229"/>
                    </a:lnTo>
                    <a:lnTo>
                      <a:pt x="801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3" name="Rectangle">
                <a:extLst>
                  <a:ext uri="{FF2B5EF4-FFF2-40B4-BE49-F238E27FC236}">
                    <a16:creationId xmlns:a16="http://schemas.microsoft.com/office/drawing/2014/main" id="{7D8D2A43-5404-B777-2E6D-EE66FC00E4A3}"/>
                  </a:ext>
                </a:extLst>
              </p:cNvPr>
              <p:cNvSpPr/>
              <p:nvPr/>
            </p:nvSpPr>
            <p:spPr>
              <a:xfrm>
                <a:off x="795478" y="113"/>
                <a:ext cx="30585" cy="80052"/>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4" name="Rectangle">
                <a:extLst>
                  <a:ext uri="{FF2B5EF4-FFF2-40B4-BE49-F238E27FC236}">
                    <a16:creationId xmlns:a16="http://schemas.microsoft.com/office/drawing/2014/main" id="{1E236254-F0B3-D421-6557-050DC6D8C8C4}"/>
                  </a:ext>
                </a:extLst>
              </p:cNvPr>
              <p:cNvSpPr/>
              <p:nvPr/>
            </p:nvSpPr>
            <p:spPr>
              <a:xfrm>
                <a:off x="61334" y="26769"/>
                <a:ext cx="30610" cy="95595"/>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5" name="Shape">
                <a:extLst>
                  <a:ext uri="{FF2B5EF4-FFF2-40B4-BE49-F238E27FC236}">
                    <a16:creationId xmlns:a16="http://schemas.microsoft.com/office/drawing/2014/main" id="{2A7C2351-8844-3A3A-B755-905CDFF2264B}"/>
                  </a:ext>
                </a:extLst>
              </p:cNvPr>
              <p:cNvSpPr/>
              <p:nvPr/>
            </p:nvSpPr>
            <p:spPr>
              <a:xfrm>
                <a:off x="-2" y="-2"/>
                <a:ext cx="91946" cy="267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5"/>
                    </a:lnTo>
                    <a:lnTo>
                      <a:pt x="3633" y="21600"/>
                    </a:lnTo>
                    <a:lnTo>
                      <a:pt x="21600" y="21590"/>
                    </a:lnTo>
                    <a:lnTo>
                      <a:pt x="2160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6" name="Shape">
                <a:extLst>
                  <a:ext uri="{FF2B5EF4-FFF2-40B4-BE49-F238E27FC236}">
                    <a16:creationId xmlns:a16="http://schemas.microsoft.com/office/drawing/2014/main" id="{BAB90295-C7AF-C9FB-D56A-059CDDB4832E}"/>
                  </a:ext>
                </a:extLst>
              </p:cNvPr>
              <p:cNvSpPr/>
              <p:nvPr/>
            </p:nvSpPr>
            <p:spPr>
              <a:xfrm>
                <a:off x="416838" y="0"/>
                <a:ext cx="64618" cy="122366"/>
              </a:xfrm>
              <a:custGeom>
                <a:avLst/>
                <a:gdLst/>
                <a:ahLst/>
                <a:cxnLst>
                  <a:cxn ang="0">
                    <a:pos x="wd2" y="hd2"/>
                  </a:cxn>
                  <a:cxn ang="5400000">
                    <a:pos x="wd2" y="hd2"/>
                  </a:cxn>
                  <a:cxn ang="10800000">
                    <a:pos x="wd2" y="hd2"/>
                  </a:cxn>
                  <a:cxn ang="16200000">
                    <a:pos x="wd2" y="hd2"/>
                  </a:cxn>
                </a:cxnLst>
                <a:rect l="0" t="0" r="r" b="b"/>
                <a:pathLst>
                  <a:path w="21600" h="21600" extrusionOk="0">
                    <a:moveTo>
                      <a:pt x="11504" y="0"/>
                    </a:moveTo>
                    <a:lnTo>
                      <a:pt x="0" y="0"/>
                    </a:lnTo>
                    <a:lnTo>
                      <a:pt x="0" y="21600"/>
                    </a:lnTo>
                    <a:lnTo>
                      <a:pt x="10221" y="21600"/>
                    </a:lnTo>
                    <a:lnTo>
                      <a:pt x="10221" y="7449"/>
                    </a:lnTo>
                    <a:lnTo>
                      <a:pt x="21600" y="7449"/>
                    </a:lnTo>
                    <a:lnTo>
                      <a:pt x="11504"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7" name="Shape">
                <a:extLst>
                  <a:ext uri="{FF2B5EF4-FFF2-40B4-BE49-F238E27FC236}">
                    <a16:creationId xmlns:a16="http://schemas.microsoft.com/office/drawing/2014/main" id="{103EF502-B5E0-E8B0-A065-87DA09C585B4}"/>
                  </a:ext>
                </a:extLst>
              </p:cNvPr>
              <p:cNvSpPr/>
              <p:nvPr/>
            </p:nvSpPr>
            <p:spPr>
              <a:xfrm>
                <a:off x="447414" y="42198"/>
                <a:ext cx="91807" cy="80168"/>
              </a:xfrm>
              <a:custGeom>
                <a:avLst/>
                <a:gdLst/>
                <a:ahLst/>
                <a:cxnLst>
                  <a:cxn ang="0">
                    <a:pos x="wd2" y="hd2"/>
                  </a:cxn>
                  <a:cxn ang="5400000">
                    <a:pos x="wd2" y="hd2"/>
                  </a:cxn>
                  <a:cxn ang="10800000">
                    <a:pos x="wd2" y="hd2"/>
                  </a:cxn>
                  <a:cxn ang="16200000">
                    <a:pos x="wd2" y="hd2"/>
                  </a:cxn>
                </a:cxnLst>
                <a:rect l="0" t="0" r="r" b="b"/>
                <a:pathLst>
                  <a:path w="21600" h="21600" extrusionOk="0">
                    <a:moveTo>
                      <a:pt x="8008" y="0"/>
                    </a:moveTo>
                    <a:lnTo>
                      <a:pt x="0" y="0"/>
                    </a:lnTo>
                    <a:lnTo>
                      <a:pt x="13499" y="21600"/>
                    </a:lnTo>
                    <a:lnTo>
                      <a:pt x="21600" y="21600"/>
                    </a:lnTo>
                    <a:lnTo>
                      <a:pt x="21600" y="10229"/>
                    </a:lnTo>
                    <a:lnTo>
                      <a:pt x="14401" y="10229"/>
                    </a:lnTo>
                    <a:lnTo>
                      <a:pt x="800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228" name="Rectangle">
                <a:extLst>
                  <a:ext uri="{FF2B5EF4-FFF2-40B4-BE49-F238E27FC236}">
                    <a16:creationId xmlns:a16="http://schemas.microsoft.com/office/drawing/2014/main" id="{65BFCBCD-8725-AE81-A662-BB13870064AD}"/>
                  </a:ext>
                </a:extLst>
              </p:cNvPr>
              <p:cNvSpPr/>
              <p:nvPr/>
            </p:nvSpPr>
            <p:spPr>
              <a:xfrm>
                <a:off x="508623" y="113"/>
                <a:ext cx="30598" cy="80052"/>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grpSp>
      </p:grpSp>
      <p:sp>
        <p:nvSpPr>
          <p:cNvPr id="5" name="Freeform 4">
            <a:extLst>
              <a:ext uri="{FF2B5EF4-FFF2-40B4-BE49-F238E27FC236}">
                <a16:creationId xmlns:a16="http://schemas.microsoft.com/office/drawing/2014/main" id="{A3145E3B-53D8-24D2-49B8-FC9BEF07CE71}"/>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6" name="Rectangle 5">
            <a:extLst>
              <a:ext uri="{FF2B5EF4-FFF2-40B4-BE49-F238E27FC236}">
                <a16:creationId xmlns:a16="http://schemas.microsoft.com/office/drawing/2014/main" id="{D5E2766E-0E28-428C-7713-F6A0FCA419FF}"/>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7" name="Graphic 64">
            <a:extLst>
              <a:ext uri="{FF2B5EF4-FFF2-40B4-BE49-F238E27FC236}">
                <a16:creationId xmlns:a16="http://schemas.microsoft.com/office/drawing/2014/main" id="{238245C2-535F-687F-738F-83FEEB859035}"/>
              </a:ext>
            </a:extLst>
          </p:cNvPr>
          <p:cNvSpPr/>
          <p:nvPr userDrawn="1"/>
        </p:nvSpPr>
        <p:spPr>
          <a:xfrm>
            <a:off x="209511" y="825398"/>
            <a:ext cx="10134961" cy="647434"/>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 name="connsiteX0" fmla="*/ 14996512 w 14996512"/>
              <a:gd name="connsiteY0" fmla="*/ 19893 h 963549"/>
              <a:gd name="connsiteX1" fmla="*/ 439579 w 14996512"/>
              <a:gd name="connsiteY1" fmla="*/ 0 h 963549"/>
              <a:gd name="connsiteX2" fmla="*/ 399955 w 14996512"/>
              <a:gd name="connsiteY2" fmla="*/ 72009 h 963549"/>
              <a:gd name="connsiteX3" fmla="*/ 351377 w 14996512"/>
              <a:gd name="connsiteY3" fmla="*/ 72390 h 963549"/>
              <a:gd name="connsiteX4" fmla="*/ 307467 w 14996512"/>
              <a:gd name="connsiteY4" fmla="*/ 0 h 963549"/>
              <a:gd name="connsiteX5" fmla="*/ 118967 w 14996512"/>
              <a:gd name="connsiteY5" fmla="*/ 0 h 963549"/>
              <a:gd name="connsiteX6" fmla="*/ 0 w 14996512"/>
              <a:gd name="connsiteY6" fmla="*/ 199739 h 963549"/>
              <a:gd name="connsiteX7" fmla="*/ 0 w 14996512"/>
              <a:gd name="connsiteY7" fmla="*/ 342138 h 963549"/>
              <a:gd name="connsiteX8" fmla="*/ 78296 w 14996512"/>
              <a:gd name="connsiteY8" fmla="*/ 463772 h 963549"/>
              <a:gd name="connsiteX9" fmla="*/ 204216 w 14996512"/>
              <a:gd name="connsiteY9" fmla="*/ 463772 h 963549"/>
              <a:gd name="connsiteX10" fmla="*/ 219647 w 14996512"/>
              <a:gd name="connsiteY10" fmla="*/ 437007 h 963549"/>
              <a:gd name="connsiteX11" fmla="*/ 381000 w 14996512"/>
              <a:gd name="connsiteY11" fmla="*/ 437007 h 963549"/>
              <a:gd name="connsiteX12" fmla="*/ 399288 w 14996512"/>
              <a:gd name="connsiteY12" fmla="*/ 469773 h 963549"/>
              <a:gd name="connsiteX13" fmla="*/ 399288 w 14996512"/>
              <a:gd name="connsiteY13" fmla="*/ 568071 h 963549"/>
              <a:gd name="connsiteX14" fmla="*/ 434245 w 14996512"/>
              <a:gd name="connsiteY14" fmla="*/ 628841 h 963549"/>
              <a:gd name="connsiteX15" fmla="*/ 434054 w 14996512"/>
              <a:gd name="connsiteY15" fmla="*/ 693325 h 963549"/>
              <a:gd name="connsiteX16" fmla="*/ 492728 w 14996512"/>
              <a:gd name="connsiteY16" fmla="*/ 800005 h 963549"/>
              <a:gd name="connsiteX17" fmla="*/ 492728 w 14996512"/>
              <a:gd name="connsiteY17" fmla="*/ 884873 h 963549"/>
              <a:gd name="connsiteX18" fmla="*/ 559118 w 14996512"/>
              <a:gd name="connsiteY18" fmla="*/ 962978 h 963549"/>
              <a:gd name="connsiteX19" fmla="*/ 645414 w 14996512"/>
              <a:gd name="connsiteY19" fmla="*/ 963549 h 963549"/>
              <a:gd name="connsiteX20" fmla="*/ 688372 w 14996512"/>
              <a:gd name="connsiteY20" fmla="*/ 892112 h 963549"/>
              <a:gd name="connsiteX21" fmla="*/ 688372 w 14996512"/>
              <a:gd name="connsiteY21" fmla="*/ 837914 h 963549"/>
              <a:gd name="connsiteX22" fmla="*/ 784479 w 14996512"/>
              <a:gd name="connsiteY22" fmla="*/ 687229 h 963549"/>
              <a:gd name="connsiteX23" fmla="*/ 784479 w 14996512"/>
              <a:gd name="connsiteY23" fmla="*/ 586169 h 963549"/>
              <a:gd name="connsiteX24" fmla="*/ 831152 w 14996512"/>
              <a:gd name="connsiteY24" fmla="*/ 512636 h 963549"/>
              <a:gd name="connsiteX25" fmla="*/ 886968 w 14996512"/>
              <a:gd name="connsiteY25" fmla="*/ 513207 h 963549"/>
              <a:gd name="connsiteX26" fmla="*/ 979075 w 14996512"/>
              <a:gd name="connsiteY26" fmla="*/ 352139 h 963549"/>
              <a:gd name="connsiteX27" fmla="*/ 809530 w 14996512"/>
              <a:gd name="connsiteY27" fmla="*/ 352139 h 963549"/>
              <a:gd name="connsiteX28" fmla="*/ 761333 w 14996512"/>
              <a:gd name="connsiteY28" fmla="*/ 269367 h 963549"/>
              <a:gd name="connsiteX29" fmla="*/ 761429 w 14996512"/>
              <a:gd name="connsiteY29" fmla="*/ 189357 h 963549"/>
              <a:gd name="connsiteX30" fmla="*/ 681419 w 14996512"/>
              <a:gd name="connsiteY30" fmla="*/ 77438 h 963549"/>
              <a:gd name="connsiteX31" fmla="*/ 655511 w 14996512"/>
              <a:gd name="connsiteY31" fmla="*/ 77438 h 963549"/>
              <a:gd name="connsiteX32" fmla="*/ 487299 w 14996512"/>
              <a:gd name="connsiteY32" fmla="*/ 77438 h 963549"/>
              <a:gd name="connsiteX33" fmla="*/ 443293 w 14996512"/>
              <a:gd name="connsiteY33" fmla="*/ 153448 h 963549"/>
              <a:gd name="connsiteX34" fmla="*/ 316421 w 14996512"/>
              <a:gd name="connsiteY34" fmla="*/ 153448 h 963549"/>
              <a:gd name="connsiteX35" fmla="*/ 265843 w 14996512"/>
              <a:gd name="connsiteY35" fmla="*/ 67056 h 963549"/>
              <a:gd name="connsiteX36" fmla="*/ 159639 w 14996512"/>
              <a:gd name="connsiteY36" fmla="*/ 67056 h 963549"/>
              <a:gd name="connsiteX37" fmla="*/ 71914 w 14996512"/>
              <a:gd name="connsiteY37" fmla="*/ 225457 h 963549"/>
              <a:gd name="connsiteX38" fmla="*/ 71914 w 14996512"/>
              <a:gd name="connsiteY38" fmla="*/ 311753 h 963549"/>
              <a:gd name="connsiteX39" fmla="*/ 121825 w 14996512"/>
              <a:gd name="connsiteY39" fmla="*/ 393192 h 963549"/>
              <a:gd name="connsiteX40" fmla="*/ 160687 w 14996512"/>
              <a:gd name="connsiteY40" fmla="*/ 393192 h 963549"/>
              <a:gd name="connsiteX41" fmla="*/ 173260 w 14996512"/>
              <a:gd name="connsiteY41" fmla="*/ 370332 h 963549"/>
              <a:gd name="connsiteX42" fmla="*/ 416433 w 14996512"/>
              <a:gd name="connsiteY42" fmla="*/ 370332 h 963549"/>
              <a:gd name="connsiteX43" fmla="*/ 465392 w 14996512"/>
              <a:gd name="connsiteY43" fmla="*/ 455676 h 963549"/>
              <a:gd name="connsiteX44" fmla="*/ 465392 w 14996512"/>
              <a:gd name="connsiteY44" fmla="*/ 556736 h 963549"/>
              <a:gd name="connsiteX45" fmla="*/ 500443 w 14996512"/>
              <a:gd name="connsiteY45" fmla="*/ 616839 h 963549"/>
              <a:gd name="connsiteX46" fmla="*/ 500443 w 14996512"/>
              <a:gd name="connsiteY46" fmla="*/ 678275 h 963549"/>
              <a:gd name="connsiteX47" fmla="*/ 563309 w 14996512"/>
              <a:gd name="connsiteY47" fmla="*/ 783527 h 963549"/>
              <a:gd name="connsiteX48" fmla="*/ 563309 w 14996512"/>
              <a:gd name="connsiteY48" fmla="*/ 847344 h 963549"/>
              <a:gd name="connsiteX49" fmla="*/ 594932 w 14996512"/>
              <a:gd name="connsiteY49" fmla="*/ 888492 h 963549"/>
              <a:gd name="connsiteX50" fmla="*/ 609124 w 14996512"/>
              <a:gd name="connsiteY50" fmla="*/ 888492 h 963549"/>
              <a:gd name="connsiteX51" fmla="*/ 628460 w 14996512"/>
              <a:gd name="connsiteY51" fmla="*/ 856488 h 963549"/>
              <a:gd name="connsiteX52" fmla="*/ 628460 w 14996512"/>
              <a:gd name="connsiteY52" fmla="*/ 810292 h 963549"/>
              <a:gd name="connsiteX53" fmla="*/ 717899 w 14996512"/>
              <a:gd name="connsiteY53" fmla="*/ 667226 h 963549"/>
              <a:gd name="connsiteX54" fmla="*/ 718566 w 14996512"/>
              <a:gd name="connsiteY54" fmla="*/ 556165 h 963549"/>
              <a:gd name="connsiteX55" fmla="*/ 790956 w 14996512"/>
              <a:gd name="connsiteY55" fmla="*/ 448056 h 963549"/>
              <a:gd name="connsiteX56" fmla="*/ 843725 w 14996512"/>
              <a:gd name="connsiteY56" fmla="*/ 447770 h 963549"/>
              <a:gd name="connsiteX57" fmla="*/ 861060 w 14996512"/>
              <a:gd name="connsiteY57" fmla="*/ 419957 h 963549"/>
              <a:gd name="connsiteX58" fmla="*/ 767239 w 14996512"/>
              <a:gd name="connsiteY58" fmla="*/ 419957 h 963549"/>
              <a:gd name="connsiteX59" fmla="*/ 691229 w 14996512"/>
              <a:gd name="connsiteY59" fmla="*/ 291370 h 963549"/>
              <a:gd name="connsiteX60" fmla="*/ 689229 w 14996512"/>
              <a:gd name="connsiteY60" fmla="*/ 210407 h 963549"/>
              <a:gd name="connsiteX61" fmla="*/ 640271 w 14996512"/>
              <a:gd name="connsiteY61" fmla="*/ 144399 h 963549"/>
              <a:gd name="connsiteX62" fmla="*/ 532352 w 14996512"/>
              <a:gd name="connsiteY62" fmla="*/ 143447 h 963549"/>
              <a:gd name="connsiteX63" fmla="*/ 483108 w 14996512"/>
              <a:gd name="connsiteY63" fmla="*/ 228410 h 963549"/>
              <a:gd name="connsiteX64" fmla="*/ 271082 w 14996512"/>
              <a:gd name="connsiteY64" fmla="*/ 228410 h 963549"/>
              <a:gd name="connsiteX65" fmla="*/ 227743 w 14996512"/>
              <a:gd name="connsiteY65" fmla="*/ 156782 h 963549"/>
              <a:gd name="connsiteX66" fmla="*/ 200216 w 14996512"/>
              <a:gd name="connsiteY66" fmla="*/ 156782 h 963549"/>
              <a:gd name="connsiteX67" fmla="*/ 152019 w 14996512"/>
              <a:gd name="connsiteY67" fmla="*/ 248126 h 963549"/>
              <a:gd name="connsiteX68" fmla="*/ 150781 w 14996512"/>
              <a:gd name="connsiteY68" fmla="*/ 298990 h 963549"/>
              <a:gd name="connsiteX69" fmla="*/ 153638 w 14996512"/>
              <a:gd name="connsiteY69" fmla="*/ 303562 h 963549"/>
              <a:gd name="connsiteX70" fmla="*/ 157353 w 14996512"/>
              <a:gd name="connsiteY70" fmla="*/ 303467 h 963549"/>
              <a:gd name="connsiteX71" fmla="*/ 161068 w 14996512"/>
              <a:gd name="connsiteY71" fmla="*/ 298990 h 963549"/>
              <a:gd name="connsiteX72" fmla="*/ 525304 w 14996512"/>
              <a:gd name="connsiteY72" fmla="*/ 299180 h 963549"/>
              <a:gd name="connsiteX73" fmla="*/ 578739 w 14996512"/>
              <a:gd name="connsiteY73" fmla="*/ 213741 h 963549"/>
              <a:gd name="connsiteX74" fmla="*/ 607314 w 14996512"/>
              <a:gd name="connsiteY74" fmla="*/ 213741 h 963549"/>
              <a:gd name="connsiteX75" fmla="*/ 629317 w 14996512"/>
              <a:gd name="connsiteY75" fmla="*/ 242697 h 963549"/>
              <a:gd name="connsiteX76" fmla="*/ 629317 w 14996512"/>
              <a:gd name="connsiteY76" fmla="*/ 322326 h 963549"/>
              <a:gd name="connsiteX77" fmla="*/ 704945 w 14996512"/>
              <a:gd name="connsiteY77" fmla="*/ 449294 h 963549"/>
              <a:gd name="connsiteX78" fmla="*/ 648938 w 14996512"/>
              <a:gd name="connsiteY78" fmla="*/ 533400 h 963549"/>
              <a:gd name="connsiteX79" fmla="*/ 647510 w 14996512"/>
              <a:gd name="connsiteY79" fmla="*/ 650558 h 963549"/>
              <a:gd name="connsiteX80" fmla="*/ 603409 w 14996512"/>
              <a:gd name="connsiteY80" fmla="*/ 716852 h 963549"/>
              <a:gd name="connsiteX81" fmla="*/ 563404 w 14996512"/>
              <a:gd name="connsiteY81" fmla="*/ 649700 h 963549"/>
              <a:gd name="connsiteX82" fmla="*/ 563404 w 14996512"/>
              <a:gd name="connsiteY82" fmla="*/ 578644 h 963549"/>
              <a:gd name="connsiteX83" fmla="*/ 537496 w 14996512"/>
              <a:gd name="connsiteY83" fmla="*/ 536258 h 963549"/>
              <a:gd name="connsiteX84" fmla="*/ 537496 w 14996512"/>
              <a:gd name="connsiteY84" fmla="*/ 436721 h 963549"/>
              <a:gd name="connsiteX85" fmla="*/ 498824 w 14996512"/>
              <a:gd name="connsiteY85" fmla="*/ 368999 h 963549"/>
              <a:gd name="connsiteX86" fmla="*/ 581120 w 14996512"/>
              <a:gd name="connsiteY86" fmla="*/ 368999 h 963549"/>
              <a:gd name="connsiteX87" fmla="*/ 627698 w 14996512"/>
              <a:gd name="connsiteY87" fmla="*/ 443579 h 963549"/>
              <a:gd name="connsiteX88" fmla="*/ 592550 w 14996512"/>
              <a:gd name="connsiteY88" fmla="*/ 496729 h 963549"/>
              <a:gd name="connsiteX0" fmla="*/ 15115867 w 15115867"/>
              <a:gd name="connsiteY0" fmla="*/ 0 h 1023226"/>
              <a:gd name="connsiteX1" fmla="*/ 439579 w 15115867"/>
              <a:gd name="connsiteY1" fmla="*/ 59677 h 1023226"/>
              <a:gd name="connsiteX2" fmla="*/ 399955 w 15115867"/>
              <a:gd name="connsiteY2" fmla="*/ 131686 h 1023226"/>
              <a:gd name="connsiteX3" fmla="*/ 351377 w 15115867"/>
              <a:gd name="connsiteY3" fmla="*/ 132067 h 1023226"/>
              <a:gd name="connsiteX4" fmla="*/ 307467 w 15115867"/>
              <a:gd name="connsiteY4" fmla="*/ 59677 h 1023226"/>
              <a:gd name="connsiteX5" fmla="*/ 118967 w 15115867"/>
              <a:gd name="connsiteY5" fmla="*/ 59677 h 1023226"/>
              <a:gd name="connsiteX6" fmla="*/ 0 w 15115867"/>
              <a:gd name="connsiteY6" fmla="*/ 259416 h 1023226"/>
              <a:gd name="connsiteX7" fmla="*/ 0 w 15115867"/>
              <a:gd name="connsiteY7" fmla="*/ 401815 h 1023226"/>
              <a:gd name="connsiteX8" fmla="*/ 78296 w 15115867"/>
              <a:gd name="connsiteY8" fmla="*/ 523449 h 1023226"/>
              <a:gd name="connsiteX9" fmla="*/ 204216 w 15115867"/>
              <a:gd name="connsiteY9" fmla="*/ 523449 h 1023226"/>
              <a:gd name="connsiteX10" fmla="*/ 219647 w 15115867"/>
              <a:gd name="connsiteY10" fmla="*/ 496684 h 1023226"/>
              <a:gd name="connsiteX11" fmla="*/ 381000 w 15115867"/>
              <a:gd name="connsiteY11" fmla="*/ 496684 h 1023226"/>
              <a:gd name="connsiteX12" fmla="*/ 399288 w 15115867"/>
              <a:gd name="connsiteY12" fmla="*/ 529450 h 1023226"/>
              <a:gd name="connsiteX13" fmla="*/ 399288 w 15115867"/>
              <a:gd name="connsiteY13" fmla="*/ 627748 h 1023226"/>
              <a:gd name="connsiteX14" fmla="*/ 434245 w 15115867"/>
              <a:gd name="connsiteY14" fmla="*/ 688518 h 1023226"/>
              <a:gd name="connsiteX15" fmla="*/ 434054 w 15115867"/>
              <a:gd name="connsiteY15" fmla="*/ 753002 h 1023226"/>
              <a:gd name="connsiteX16" fmla="*/ 492728 w 15115867"/>
              <a:gd name="connsiteY16" fmla="*/ 859682 h 1023226"/>
              <a:gd name="connsiteX17" fmla="*/ 492728 w 15115867"/>
              <a:gd name="connsiteY17" fmla="*/ 944550 h 1023226"/>
              <a:gd name="connsiteX18" fmla="*/ 559118 w 15115867"/>
              <a:gd name="connsiteY18" fmla="*/ 1022655 h 1023226"/>
              <a:gd name="connsiteX19" fmla="*/ 645414 w 15115867"/>
              <a:gd name="connsiteY19" fmla="*/ 1023226 h 1023226"/>
              <a:gd name="connsiteX20" fmla="*/ 688372 w 15115867"/>
              <a:gd name="connsiteY20" fmla="*/ 951789 h 1023226"/>
              <a:gd name="connsiteX21" fmla="*/ 688372 w 15115867"/>
              <a:gd name="connsiteY21" fmla="*/ 897591 h 1023226"/>
              <a:gd name="connsiteX22" fmla="*/ 784479 w 15115867"/>
              <a:gd name="connsiteY22" fmla="*/ 746906 h 1023226"/>
              <a:gd name="connsiteX23" fmla="*/ 784479 w 15115867"/>
              <a:gd name="connsiteY23" fmla="*/ 645846 h 1023226"/>
              <a:gd name="connsiteX24" fmla="*/ 831152 w 15115867"/>
              <a:gd name="connsiteY24" fmla="*/ 572313 h 1023226"/>
              <a:gd name="connsiteX25" fmla="*/ 886968 w 15115867"/>
              <a:gd name="connsiteY25" fmla="*/ 572884 h 1023226"/>
              <a:gd name="connsiteX26" fmla="*/ 979075 w 15115867"/>
              <a:gd name="connsiteY26" fmla="*/ 411816 h 1023226"/>
              <a:gd name="connsiteX27" fmla="*/ 809530 w 15115867"/>
              <a:gd name="connsiteY27" fmla="*/ 411816 h 1023226"/>
              <a:gd name="connsiteX28" fmla="*/ 761333 w 15115867"/>
              <a:gd name="connsiteY28" fmla="*/ 329044 h 1023226"/>
              <a:gd name="connsiteX29" fmla="*/ 761429 w 15115867"/>
              <a:gd name="connsiteY29" fmla="*/ 249034 h 1023226"/>
              <a:gd name="connsiteX30" fmla="*/ 681419 w 15115867"/>
              <a:gd name="connsiteY30" fmla="*/ 137115 h 1023226"/>
              <a:gd name="connsiteX31" fmla="*/ 655511 w 15115867"/>
              <a:gd name="connsiteY31" fmla="*/ 137115 h 1023226"/>
              <a:gd name="connsiteX32" fmla="*/ 487299 w 15115867"/>
              <a:gd name="connsiteY32" fmla="*/ 137115 h 1023226"/>
              <a:gd name="connsiteX33" fmla="*/ 443293 w 15115867"/>
              <a:gd name="connsiteY33" fmla="*/ 213125 h 1023226"/>
              <a:gd name="connsiteX34" fmla="*/ 316421 w 15115867"/>
              <a:gd name="connsiteY34" fmla="*/ 213125 h 1023226"/>
              <a:gd name="connsiteX35" fmla="*/ 265843 w 15115867"/>
              <a:gd name="connsiteY35" fmla="*/ 126733 h 1023226"/>
              <a:gd name="connsiteX36" fmla="*/ 159639 w 15115867"/>
              <a:gd name="connsiteY36" fmla="*/ 126733 h 1023226"/>
              <a:gd name="connsiteX37" fmla="*/ 71914 w 15115867"/>
              <a:gd name="connsiteY37" fmla="*/ 285134 h 1023226"/>
              <a:gd name="connsiteX38" fmla="*/ 71914 w 15115867"/>
              <a:gd name="connsiteY38" fmla="*/ 371430 h 1023226"/>
              <a:gd name="connsiteX39" fmla="*/ 121825 w 15115867"/>
              <a:gd name="connsiteY39" fmla="*/ 452869 h 1023226"/>
              <a:gd name="connsiteX40" fmla="*/ 160687 w 15115867"/>
              <a:gd name="connsiteY40" fmla="*/ 452869 h 1023226"/>
              <a:gd name="connsiteX41" fmla="*/ 173260 w 15115867"/>
              <a:gd name="connsiteY41" fmla="*/ 430009 h 1023226"/>
              <a:gd name="connsiteX42" fmla="*/ 416433 w 15115867"/>
              <a:gd name="connsiteY42" fmla="*/ 430009 h 1023226"/>
              <a:gd name="connsiteX43" fmla="*/ 465392 w 15115867"/>
              <a:gd name="connsiteY43" fmla="*/ 515353 h 1023226"/>
              <a:gd name="connsiteX44" fmla="*/ 465392 w 15115867"/>
              <a:gd name="connsiteY44" fmla="*/ 616413 h 1023226"/>
              <a:gd name="connsiteX45" fmla="*/ 500443 w 15115867"/>
              <a:gd name="connsiteY45" fmla="*/ 676516 h 1023226"/>
              <a:gd name="connsiteX46" fmla="*/ 500443 w 15115867"/>
              <a:gd name="connsiteY46" fmla="*/ 737952 h 1023226"/>
              <a:gd name="connsiteX47" fmla="*/ 563309 w 15115867"/>
              <a:gd name="connsiteY47" fmla="*/ 843204 h 1023226"/>
              <a:gd name="connsiteX48" fmla="*/ 563309 w 15115867"/>
              <a:gd name="connsiteY48" fmla="*/ 907021 h 1023226"/>
              <a:gd name="connsiteX49" fmla="*/ 594932 w 15115867"/>
              <a:gd name="connsiteY49" fmla="*/ 948169 h 1023226"/>
              <a:gd name="connsiteX50" fmla="*/ 609124 w 15115867"/>
              <a:gd name="connsiteY50" fmla="*/ 948169 h 1023226"/>
              <a:gd name="connsiteX51" fmla="*/ 628460 w 15115867"/>
              <a:gd name="connsiteY51" fmla="*/ 916165 h 1023226"/>
              <a:gd name="connsiteX52" fmla="*/ 628460 w 15115867"/>
              <a:gd name="connsiteY52" fmla="*/ 869969 h 1023226"/>
              <a:gd name="connsiteX53" fmla="*/ 717899 w 15115867"/>
              <a:gd name="connsiteY53" fmla="*/ 726903 h 1023226"/>
              <a:gd name="connsiteX54" fmla="*/ 718566 w 15115867"/>
              <a:gd name="connsiteY54" fmla="*/ 615842 h 1023226"/>
              <a:gd name="connsiteX55" fmla="*/ 790956 w 15115867"/>
              <a:gd name="connsiteY55" fmla="*/ 507733 h 1023226"/>
              <a:gd name="connsiteX56" fmla="*/ 843725 w 15115867"/>
              <a:gd name="connsiteY56" fmla="*/ 507447 h 1023226"/>
              <a:gd name="connsiteX57" fmla="*/ 861060 w 15115867"/>
              <a:gd name="connsiteY57" fmla="*/ 479634 h 1023226"/>
              <a:gd name="connsiteX58" fmla="*/ 767239 w 15115867"/>
              <a:gd name="connsiteY58" fmla="*/ 479634 h 1023226"/>
              <a:gd name="connsiteX59" fmla="*/ 691229 w 15115867"/>
              <a:gd name="connsiteY59" fmla="*/ 351047 h 1023226"/>
              <a:gd name="connsiteX60" fmla="*/ 689229 w 15115867"/>
              <a:gd name="connsiteY60" fmla="*/ 270084 h 1023226"/>
              <a:gd name="connsiteX61" fmla="*/ 640271 w 15115867"/>
              <a:gd name="connsiteY61" fmla="*/ 204076 h 1023226"/>
              <a:gd name="connsiteX62" fmla="*/ 532352 w 15115867"/>
              <a:gd name="connsiteY62" fmla="*/ 203124 h 1023226"/>
              <a:gd name="connsiteX63" fmla="*/ 483108 w 15115867"/>
              <a:gd name="connsiteY63" fmla="*/ 288087 h 1023226"/>
              <a:gd name="connsiteX64" fmla="*/ 271082 w 15115867"/>
              <a:gd name="connsiteY64" fmla="*/ 288087 h 1023226"/>
              <a:gd name="connsiteX65" fmla="*/ 227743 w 15115867"/>
              <a:gd name="connsiteY65" fmla="*/ 216459 h 1023226"/>
              <a:gd name="connsiteX66" fmla="*/ 200216 w 15115867"/>
              <a:gd name="connsiteY66" fmla="*/ 216459 h 1023226"/>
              <a:gd name="connsiteX67" fmla="*/ 152019 w 15115867"/>
              <a:gd name="connsiteY67" fmla="*/ 307803 h 1023226"/>
              <a:gd name="connsiteX68" fmla="*/ 150781 w 15115867"/>
              <a:gd name="connsiteY68" fmla="*/ 358667 h 1023226"/>
              <a:gd name="connsiteX69" fmla="*/ 153638 w 15115867"/>
              <a:gd name="connsiteY69" fmla="*/ 363239 h 1023226"/>
              <a:gd name="connsiteX70" fmla="*/ 157353 w 15115867"/>
              <a:gd name="connsiteY70" fmla="*/ 363144 h 1023226"/>
              <a:gd name="connsiteX71" fmla="*/ 161068 w 15115867"/>
              <a:gd name="connsiteY71" fmla="*/ 358667 h 1023226"/>
              <a:gd name="connsiteX72" fmla="*/ 525304 w 15115867"/>
              <a:gd name="connsiteY72" fmla="*/ 358857 h 1023226"/>
              <a:gd name="connsiteX73" fmla="*/ 578739 w 15115867"/>
              <a:gd name="connsiteY73" fmla="*/ 273418 h 1023226"/>
              <a:gd name="connsiteX74" fmla="*/ 607314 w 15115867"/>
              <a:gd name="connsiteY74" fmla="*/ 273418 h 1023226"/>
              <a:gd name="connsiteX75" fmla="*/ 629317 w 15115867"/>
              <a:gd name="connsiteY75" fmla="*/ 302374 h 1023226"/>
              <a:gd name="connsiteX76" fmla="*/ 629317 w 15115867"/>
              <a:gd name="connsiteY76" fmla="*/ 382003 h 1023226"/>
              <a:gd name="connsiteX77" fmla="*/ 704945 w 15115867"/>
              <a:gd name="connsiteY77" fmla="*/ 508971 h 1023226"/>
              <a:gd name="connsiteX78" fmla="*/ 648938 w 15115867"/>
              <a:gd name="connsiteY78" fmla="*/ 593077 h 1023226"/>
              <a:gd name="connsiteX79" fmla="*/ 647510 w 15115867"/>
              <a:gd name="connsiteY79" fmla="*/ 710235 h 1023226"/>
              <a:gd name="connsiteX80" fmla="*/ 603409 w 15115867"/>
              <a:gd name="connsiteY80" fmla="*/ 776529 h 1023226"/>
              <a:gd name="connsiteX81" fmla="*/ 563404 w 15115867"/>
              <a:gd name="connsiteY81" fmla="*/ 709377 h 1023226"/>
              <a:gd name="connsiteX82" fmla="*/ 563404 w 15115867"/>
              <a:gd name="connsiteY82" fmla="*/ 638321 h 1023226"/>
              <a:gd name="connsiteX83" fmla="*/ 537496 w 15115867"/>
              <a:gd name="connsiteY83" fmla="*/ 595935 h 1023226"/>
              <a:gd name="connsiteX84" fmla="*/ 537496 w 15115867"/>
              <a:gd name="connsiteY84" fmla="*/ 496398 h 1023226"/>
              <a:gd name="connsiteX85" fmla="*/ 498824 w 15115867"/>
              <a:gd name="connsiteY85" fmla="*/ 428676 h 1023226"/>
              <a:gd name="connsiteX86" fmla="*/ 581120 w 15115867"/>
              <a:gd name="connsiteY86" fmla="*/ 428676 h 1023226"/>
              <a:gd name="connsiteX87" fmla="*/ 627698 w 15115867"/>
              <a:gd name="connsiteY87" fmla="*/ 503256 h 1023226"/>
              <a:gd name="connsiteX88" fmla="*/ 592550 w 15115867"/>
              <a:gd name="connsiteY88" fmla="*/ 556406 h 1023226"/>
              <a:gd name="connsiteX0" fmla="*/ 15083451 w 15083451"/>
              <a:gd name="connsiteY0" fmla="*/ 5158 h 963549"/>
              <a:gd name="connsiteX1" fmla="*/ 439579 w 15083451"/>
              <a:gd name="connsiteY1" fmla="*/ 0 h 963549"/>
              <a:gd name="connsiteX2" fmla="*/ 399955 w 15083451"/>
              <a:gd name="connsiteY2" fmla="*/ 72009 h 963549"/>
              <a:gd name="connsiteX3" fmla="*/ 351377 w 15083451"/>
              <a:gd name="connsiteY3" fmla="*/ 72390 h 963549"/>
              <a:gd name="connsiteX4" fmla="*/ 307467 w 15083451"/>
              <a:gd name="connsiteY4" fmla="*/ 0 h 963549"/>
              <a:gd name="connsiteX5" fmla="*/ 118967 w 15083451"/>
              <a:gd name="connsiteY5" fmla="*/ 0 h 963549"/>
              <a:gd name="connsiteX6" fmla="*/ 0 w 15083451"/>
              <a:gd name="connsiteY6" fmla="*/ 199739 h 963549"/>
              <a:gd name="connsiteX7" fmla="*/ 0 w 15083451"/>
              <a:gd name="connsiteY7" fmla="*/ 342138 h 963549"/>
              <a:gd name="connsiteX8" fmla="*/ 78296 w 15083451"/>
              <a:gd name="connsiteY8" fmla="*/ 463772 h 963549"/>
              <a:gd name="connsiteX9" fmla="*/ 204216 w 15083451"/>
              <a:gd name="connsiteY9" fmla="*/ 463772 h 963549"/>
              <a:gd name="connsiteX10" fmla="*/ 219647 w 15083451"/>
              <a:gd name="connsiteY10" fmla="*/ 437007 h 963549"/>
              <a:gd name="connsiteX11" fmla="*/ 381000 w 15083451"/>
              <a:gd name="connsiteY11" fmla="*/ 437007 h 963549"/>
              <a:gd name="connsiteX12" fmla="*/ 399288 w 15083451"/>
              <a:gd name="connsiteY12" fmla="*/ 469773 h 963549"/>
              <a:gd name="connsiteX13" fmla="*/ 399288 w 15083451"/>
              <a:gd name="connsiteY13" fmla="*/ 568071 h 963549"/>
              <a:gd name="connsiteX14" fmla="*/ 434245 w 15083451"/>
              <a:gd name="connsiteY14" fmla="*/ 628841 h 963549"/>
              <a:gd name="connsiteX15" fmla="*/ 434054 w 15083451"/>
              <a:gd name="connsiteY15" fmla="*/ 693325 h 963549"/>
              <a:gd name="connsiteX16" fmla="*/ 492728 w 15083451"/>
              <a:gd name="connsiteY16" fmla="*/ 800005 h 963549"/>
              <a:gd name="connsiteX17" fmla="*/ 492728 w 15083451"/>
              <a:gd name="connsiteY17" fmla="*/ 884873 h 963549"/>
              <a:gd name="connsiteX18" fmla="*/ 559118 w 15083451"/>
              <a:gd name="connsiteY18" fmla="*/ 962978 h 963549"/>
              <a:gd name="connsiteX19" fmla="*/ 645414 w 15083451"/>
              <a:gd name="connsiteY19" fmla="*/ 963549 h 963549"/>
              <a:gd name="connsiteX20" fmla="*/ 688372 w 15083451"/>
              <a:gd name="connsiteY20" fmla="*/ 892112 h 963549"/>
              <a:gd name="connsiteX21" fmla="*/ 688372 w 15083451"/>
              <a:gd name="connsiteY21" fmla="*/ 837914 h 963549"/>
              <a:gd name="connsiteX22" fmla="*/ 784479 w 15083451"/>
              <a:gd name="connsiteY22" fmla="*/ 687229 h 963549"/>
              <a:gd name="connsiteX23" fmla="*/ 784479 w 15083451"/>
              <a:gd name="connsiteY23" fmla="*/ 586169 h 963549"/>
              <a:gd name="connsiteX24" fmla="*/ 831152 w 15083451"/>
              <a:gd name="connsiteY24" fmla="*/ 512636 h 963549"/>
              <a:gd name="connsiteX25" fmla="*/ 886968 w 15083451"/>
              <a:gd name="connsiteY25" fmla="*/ 513207 h 963549"/>
              <a:gd name="connsiteX26" fmla="*/ 979075 w 15083451"/>
              <a:gd name="connsiteY26" fmla="*/ 352139 h 963549"/>
              <a:gd name="connsiteX27" fmla="*/ 809530 w 15083451"/>
              <a:gd name="connsiteY27" fmla="*/ 352139 h 963549"/>
              <a:gd name="connsiteX28" fmla="*/ 761333 w 15083451"/>
              <a:gd name="connsiteY28" fmla="*/ 269367 h 963549"/>
              <a:gd name="connsiteX29" fmla="*/ 761429 w 15083451"/>
              <a:gd name="connsiteY29" fmla="*/ 189357 h 963549"/>
              <a:gd name="connsiteX30" fmla="*/ 681419 w 15083451"/>
              <a:gd name="connsiteY30" fmla="*/ 77438 h 963549"/>
              <a:gd name="connsiteX31" fmla="*/ 655511 w 15083451"/>
              <a:gd name="connsiteY31" fmla="*/ 77438 h 963549"/>
              <a:gd name="connsiteX32" fmla="*/ 487299 w 15083451"/>
              <a:gd name="connsiteY32" fmla="*/ 77438 h 963549"/>
              <a:gd name="connsiteX33" fmla="*/ 443293 w 15083451"/>
              <a:gd name="connsiteY33" fmla="*/ 153448 h 963549"/>
              <a:gd name="connsiteX34" fmla="*/ 316421 w 15083451"/>
              <a:gd name="connsiteY34" fmla="*/ 153448 h 963549"/>
              <a:gd name="connsiteX35" fmla="*/ 265843 w 15083451"/>
              <a:gd name="connsiteY35" fmla="*/ 67056 h 963549"/>
              <a:gd name="connsiteX36" fmla="*/ 159639 w 15083451"/>
              <a:gd name="connsiteY36" fmla="*/ 67056 h 963549"/>
              <a:gd name="connsiteX37" fmla="*/ 71914 w 15083451"/>
              <a:gd name="connsiteY37" fmla="*/ 225457 h 963549"/>
              <a:gd name="connsiteX38" fmla="*/ 71914 w 15083451"/>
              <a:gd name="connsiteY38" fmla="*/ 311753 h 963549"/>
              <a:gd name="connsiteX39" fmla="*/ 121825 w 15083451"/>
              <a:gd name="connsiteY39" fmla="*/ 393192 h 963549"/>
              <a:gd name="connsiteX40" fmla="*/ 160687 w 15083451"/>
              <a:gd name="connsiteY40" fmla="*/ 393192 h 963549"/>
              <a:gd name="connsiteX41" fmla="*/ 173260 w 15083451"/>
              <a:gd name="connsiteY41" fmla="*/ 370332 h 963549"/>
              <a:gd name="connsiteX42" fmla="*/ 416433 w 15083451"/>
              <a:gd name="connsiteY42" fmla="*/ 370332 h 963549"/>
              <a:gd name="connsiteX43" fmla="*/ 465392 w 15083451"/>
              <a:gd name="connsiteY43" fmla="*/ 455676 h 963549"/>
              <a:gd name="connsiteX44" fmla="*/ 465392 w 15083451"/>
              <a:gd name="connsiteY44" fmla="*/ 556736 h 963549"/>
              <a:gd name="connsiteX45" fmla="*/ 500443 w 15083451"/>
              <a:gd name="connsiteY45" fmla="*/ 616839 h 963549"/>
              <a:gd name="connsiteX46" fmla="*/ 500443 w 15083451"/>
              <a:gd name="connsiteY46" fmla="*/ 678275 h 963549"/>
              <a:gd name="connsiteX47" fmla="*/ 563309 w 15083451"/>
              <a:gd name="connsiteY47" fmla="*/ 783527 h 963549"/>
              <a:gd name="connsiteX48" fmla="*/ 563309 w 15083451"/>
              <a:gd name="connsiteY48" fmla="*/ 847344 h 963549"/>
              <a:gd name="connsiteX49" fmla="*/ 594932 w 15083451"/>
              <a:gd name="connsiteY49" fmla="*/ 888492 h 963549"/>
              <a:gd name="connsiteX50" fmla="*/ 609124 w 15083451"/>
              <a:gd name="connsiteY50" fmla="*/ 888492 h 963549"/>
              <a:gd name="connsiteX51" fmla="*/ 628460 w 15083451"/>
              <a:gd name="connsiteY51" fmla="*/ 856488 h 963549"/>
              <a:gd name="connsiteX52" fmla="*/ 628460 w 15083451"/>
              <a:gd name="connsiteY52" fmla="*/ 810292 h 963549"/>
              <a:gd name="connsiteX53" fmla="*/ 717899 w 15083451"/>
              <a:gd name="connsiteY53" fmla="*/ 667226 h 963549"/>
              <a:gd name="connsiteX54" fmla="*/ 718566 w 15083451"/>
              <a:gd name="connsiteY54" fmla="*/ 556165 h 963549"/>
              <a:gd name="connsiteX55" fmla="*/ 790956 w 15083451"/>
              <a:gd name="connsiteY55" fmla="*/ 448056 h 963549"/>
              <a:gd name="connsiteX56" fmla="*/ 843725 w 15083451"/>
              <a:gd name="connsiteY56" fmla="*/ 447770 h 963549"/>
              <a:gd name="connsiteX57" fmla="*/ 861060 w 15083451"/>
              <a:gd name="connsiteY57" fmla="*/ 419957 h 963549"/>
              <a:gd name="connsiteX58" fmla="*/ 767239 w 15083451"/>
              <a:gd name="connsiteY58" fmla="*/ 419957 h 963549"/>
              <a:gd name="connsiteX59" fmla="*/ 691229 w 15083451"/>
              <a:gd name="connsiteY59" fmla="*/ 291370 h 963549"/>
              <a:gd name="connsiteX60" fmla="*/ 689229 w 15083451"/>
              <a:gd name="connsiteY60" fmla="*/ 210407 h 963549"/>
              <a:gd name="connsiteX61" fmla="*/ 640271 w 15083451"/>
              <a:gd name="connsiteY61" fmla="*/ 144399 h 963549"/>
              <a:gd name="connsiteX62" fmla="*/ 532352 w 15083451"/>
              <a:gd name="connsiteY62" fmla="*/ 143447 h 963549"/>
              <a:gd name="connsiteX63" fmla="*/ 483108 w 15083451"/>
              <a:gd name="connsiteY63" fmla="*/ 228410 h 963549"/>
              <a:gd name="connsiteX64" fmla="*/ 271082 w 15083451"/>
              <a:gd name="connsiteY64" fmla="*/ 228410 h 963549"/>
              <a:gd name="connsiteX65" fmla="*/ 227743 w 15083451"/>
              <a:gd name="connsiteY65" fmla="*/ 156782 h 963549"/>
              <a:gd name="connsiteX66" fmla="*/ 200216 w 15083451"/>
              <a:gd name="connsiteY66" fmla="*/ 156782 h 963549"/>
              <a:gd name="connsiteX67" fmla="*/ 152019 w 15083451"/>
              <a:gd name="connsiteY67" fmla="*/ 248126 h 963549"/>
              <a:gd name="connsiteX68" fmla="*/ 150781 w 15083451"/>
              <a:gd name="connsiteY68" fmla="*/ 298990 h 963549"/>
              <a:gd name="connsiteX69" fmla="*/ 153638 w 15083451"/>
              <a:gd name="connsiteY69" fmla="*/ 303562 h 963549"/>
              <a:gd name="connsiteX70" fmla="*/ 157353 w 15083451"/>
              <a:gd name="connsiteY70" fmla="*/ 303467 h 963549"/>
              <a:gd name="connsiteX71" fmla="*/ 161068 w 15083451"/>
              <a:gd name="connsiteY71" fmla="*/ 298990 h 963549"/>
              <a:gd name="connsiteX72" fmla="*/ 525304 w 15083451"/>
              <a:gd name="connsiteY72" fmla="*/ 299180 h 963549"/>
              <a:gd name="connsiteX73" fmla="*/ 578739 w 15083451"/>
              <a:gd name="connsiteY73" fmla="*/ 213741 h 963549"/>
              <a:gd name="connsiteX74" fmla="*/ 607314 w 15083451"/>
              <a:gd name="connsiteY74" fmla="*/ 213741 h 963549"/>
              <a:gd name="connsiteX75" fmla="*/ 629317 w 15083451"/>
              <a:gd name="connsiteY75" fmla="*/ 242697 h 963549"/>
              <a:gd name="connsiteX76" fmla="*/ 629317 w 15083451"/>
              <a:gd name="connsiteY76" fmla="*/ 322326 h 963549"/>
              <a:gd name="connsiteX77" fmla="*/ 704945 w 15083451"/>
              <a:gd name="connsiteY77" fmla="*/ 449294 h 963549"/>
              <a:gd name="connsiteX78" fmla="*/ 648938 w 15083451"/>
              <a:gd name="connsiteY78" fmla="*/ 533400 h 963549"/>
              <a:gd name="connsiteX79" fmla="*/ 647510 w 15083451"/>
              <a:gd name="connsiteY79" fmla="*/ 650558 h 963549"/>
              <a:gd name="connsiteX80" fmla="*/ 603409 w 15083451"/>
              <a:gd name="connsiteY80" fmla="*/ 716852 h 963549"/>
              <a:gd name="connsiteX81" fmla="*/ 563404 w 15083451"/>
              <a:gd name="connsiteY81" fmla="*/ 649700 h 963549"/>
              <a:gd name="connsiteX82" fmla="*/ 563404 w 15083451"/>
              <a:gd name="connsiteY82" fmla="*/ 578644 h 963549"/>
              <a:gd name="connsiteX83" fmla="*/ 537496 w 15083451"/>
              <a:gd name="connsiteY83" fmla="*/ 536258 h 963549"/>
              <a:gd name="connsiteX84" fmla="*/ 537496 w 15083451"/>
              <a:gd name="connsiteY84" fmla="*/ 436721 h 963549"/>
              <a:gd name="connsiteX85" fmla="*/ 498824 w 15083451"/>
              <a:gd name="connsiteY85" fmla="*/ 368999 h 963549"/>
              <a:gd name="connsiteX86" fmla="*/ 581120 w 15083451"/>
              <a:gd name="connsiteY86" fmla="*/ 368999 h 963549"/>
              <a:gd name="connsiteX87" fmla="*/ 627698 w 15083451"/>
              <a:gd name="connsiteY87" fmla="*/ 443579 h 963549"/>
              <a:gd name="connsiteX88" fmla="*/ 592550 w 15083451"/>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5083451" h="963549">
                <a:moveTo>
                  <a:pt x="15083451" y="5158"/>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rgbClr val="E63C2B"/>
            </a:solidFill>
            <a:prstDash val="solid"/>
            <a:miter/>
          </a:ln>
        </p:spPr>
        <p:txBody>
          <a:bodyPr rtlCol="0" anchor="ctr"/>
          <a:lstStyle/>
          <a:p>
            <a:endParaRPr lang="en-US"/>
          </a:p>
        </p:txBody>
      </p:sp>
      <p:sp>
        <p:nvSpPr>
          <p:cNvPr id="33" name="Rectangle 32">
            <a:extLst>
              <a:ext uri="{FF2B5EF4-FFF2-40B4-BE49-F238E27FC236}">
                <a16:creationId xmlns:a16="http://schemas.microsoft.com/office/drawing/2014/main" id="{940B27B1-9BEE-85F0-5F8D-2FE6D5DDD203}"/>
              </a:ext>
            </a:extLst>
          </p:cNvPr>
          <p:cNvSpPr/>
          <p:nvPr userDrawn="1"/>
        </p:nvSpPr>
        <p:spPr>
          <a:xfrm>
            <a:off x="501343" y="857543"/>
            <a:ext cx="432048"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34" name="Rectangle 33">
            <a:extLst>
              <a:ext uri="{FF2B5EF4-FFF2-40B4-BE49-F238E27FC236}">
                <a16:creationId xmlns:a16="http://schemas.microsoft.com/office/drawing/2014/main" id="{4A1B3B9E-600F-FC15-707B-431B65AD49C7}"/>
              </a:ext>
            </a:extLst>
          </p:cNvPr>
          <p:cNvSpPr/>
          <p:nvPr userDrawn="1"/>
        </p:nvSpPr>
        <p:spPr>
          <a:xfrm>
            <a:off x="380693" y="914693"/>
            <a:ext cx="432048"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35" name="Rectangle 34">
            <a:extLst>
              <a:ext uri="{FF2B5EF4-FFF2-40B4-BE49-F238E27FC236}">
                <a16:creationId xmlns:a16="http://schemas.microsoft.com/office/drawing/2014/main" id="{ED1B1B81-36CD-9D78-49C8-71B7E7E54A6F}"/>
              </a:ext>
            </a:extLst>
          </p:cNvPr>
          <p:cNvSpPr/>
          <p:nvPr userDrawn="1"/>
        </p:nvSpPr>
        <p:spPr>
          <a:xfrm>
            <a:off x="69295" y="867068"/>
            <a:ext cx="362505"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Tree>
    <p:extLst>
      <p:ext uri="{BB962C8B-B14F-4D97-AF65-F5344CB8AC3E}">
        <p14:creationId xmlns:p14="http://schemas.microsoft.com/office/powerpoint/2010/main" val="1470881603"/>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48" r:id="rId9"/>
    <p:sldLayoutId id="2147483789" r:id="rId10"/>
    <p:sldLayoutId id="2147483790" r:id="rId11"/>
    <p:sldLayoutId id="2147483754" r:id="rId12"/>
    <p:sldLayoutId id="2147483791" r:id="rId13"/>
    <p:sldLayoutId id="2147483792" r:id="rId14"/>
    <p:sldLayoutId id="2147483793" r:id="rId15"/>
    <p:sldLayoutId id="2147483794" r:id="rId16"/>
    <p:sldLayoutId id="2147483795" r:id="rId17"/>
    <p:sldLayoutId id="2147483796" r:id="rId18"/>
    <p:sldLayoutId id="2147483797" r:id="rId19"/>
    <p:sldLayoutId id="2147483798" r:id="rId20"/>
    <p:sldLayoutId id="2147483799" r:id="rId21"/>
    <p:sldLayoutId id="2147483800" r:id="rId22"/>
    <p:sldLayoutId id="2147483801" r:id="rId23"/>
    <p:sldLayoutId id="2147483802" r:id="rId24"/>
    <p:sldLayoutId id="2147483803" r:id="rId25"/>
    <p:sldLayoutId id="2147483804" r:id="rId26"/>
    <p:sldLayoutId id="2147483805" r:id="rId27"/>
    <p:sldLayoutId id="2147483849" r:id="rId28"/>
  </p:sldLayoutIdLst>
  <p:hf hdr="0" ftr="0" dt="0"/>
  <p:txStyles>
    <p:titleStyle>
      <a:lvl1pPr algn="l" defTabSz="779173" rtl="0" eaLnBrk="1" latinLnBrk="0" hangingPunct="1">
        <a:spcBef>
          <a:spcPct val="0"/>
        </a:spcBef>
        <a:buNone/>
        <a:defRPr sz="2800" b="1" i="0" kern="1200" cap="none" spc="0" baseline="0">
          <a:solidFill>
            <a:schemeClr val="tx1"/>
          </a:solidFill>
          <a:latin typeface="Apex New Bold" panose="02010600040501010103" pitchFamily="2" charset="77"/>
          <a:ea typeface="Apex New Bold" panose="02010600040501010103" pitchFamily="2" charset="77"/>
          <a:cs typeface="+mj-cs"/>
        </a:defRPr>
      </a:lvl1pPr>
    </p:titleStyle>
    <p:bodyStyle>
      <a:lvl1pPr marL="0" indent="0" algn="l" defTabSz="779173" rtl="0" eaLnBrk="1" latinLnBrk="0" hangingPunct="1">
        <a:lnSpc>
          <a:spcPct val="110000"/>
        </a:lnSpc>
        <a:spcBef>
          <a:spcPts val="1023"/>
        </a:spcBef>
        <a:spcAft>
          <a:spcPts val="341"/>
        </a:spcAft>
        <a:buFont typeface="Arial" pitchFamily="34" charset="0"/>
        <a:buNone/>
        <a:defRPr sz="2000" kern="1200">
          <a:solidFill>
            <a:schemeClr val="accent5"/>
          </a:solidFill>
          <a:latin typeface="+mn-lt"/>
          <a:ea typeface="+mn-ea"/>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8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6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p:bodyStyle>
    <p:otherStyle>
      <a:defPPr>
        <a:defRPr lang="en-US"/>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0" userDrawn="1">
          <p15:clr>
            <a:srgbClr val="F26B43"/>
          </p15:clr>
        </p15:guide>
        <p15:guide id="4" orient="horz" pos="4156" userDrawn="1">
          <p15:clr>
            <a:srgbClr val="F26B43"/>
          </p15:clr>
        </p15:guide>
        <p15:guide id="5" orient="horz" pos="2432" userDrawn="1">
          <p15:clr>
            <a:srgbClr val="F26B43"/>
          </p15:clr>
        </p15:guide>
        <p15:guide id="7" orient="horz" pos="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33"/>
            </p:custDataLst>
          </p:nvPr>
        </p:nvGraphicFramePr>
        <p:xfrm>
          <a:off x="2119" y="1591"/>
          <a:ext cx="2116" cy="1587"/>
        </p:xfrm>
        <a:graphic>
          <a:graphicData uri="http://schemas.openxmlformats.org/presentationml/2006/ole">
            <mc:AlternateContent xmlns:mc="http://schemas.openxmlformats.org/markup-compatibility/2006">
              <mc:Choice xmlns:v="urn:schemas-microsoft-com:vml" Requires="v">
                <p:oleObj name="think-cell Slide" r:id="rId34" imgW="421" imgH="420" progId="TCLayout.ActiveDocument.1">
                  <p:embed/>
                </p:oleObj>
              </mc:Choice>
              <mc:Fallback>
                <p:oleObj name="think-cell Slide" r:id="rId34" imgW="421" imgH="420" progId="TCLayout.ActiveDocument.1">
                  <p:embed/>
                  <p:pic>
                    <p:nvPicPr>
                      <p:cNvPr id="4" name="Object 3" hidden="1"/>
                      <p:cNvPicPr/>
                      <p:nvPr/>
                    </p:nvPicPr>
                    <p:blipFill>
                      <a:blip r:embed="rId35"/>
                      <a:stretch>
                        <a:fillRect/>
                      </a:stretch>
                    </p:blipFill>
                    <p:spPr>
                      <a:xfrm>
                        <a:off x="2119" y="1591"/>
                        <a:ext cx="2116" cy="1587"/>
                      </a:xfrm>
                      <a:prstGeom prst="rect">
                        <a:avLst/>
                      </a:prstGeom>
                    </p:spPr>
                  </p:pic>
                </p:oleObj>
              </mc:Fallback>
            </mc:AlternateContent>
          </a:graphicData>
        </a:graphic>
      </p:graphicFrame>
      <p:sp>
        <p:nvSpPr>
          <p:cNvPr id="5" name="Freeform 4">
            <a:extLst>
              <a:ext uri="{FF2B5EF4-FFF2-40B4-BE49-F238E27FC236}">
                <a16:creationId xmlns:a16="http://schemas.microsoft.com/office/drawing/2014/main" id="{A3145E3B-53D8-24D2-49B8-FC9BEF07CE71}"/>
              </a:ext>
            </a:extLst>
          </p:cNvPr>
          <p:cNvSpPr/>
          <p:nvPr userDrawn="1"/>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6" name="Rectangle 5">
            <a:extLst>
              <a:ext uri="{FF2B5EF4-FFF2-40B4-BE49-F238E27FC236}">
                <a16:creationId xmlns:a16="http://schemas.microsoft.com/office/drawing/2014/main" id="{D5E2766E-0E28-428C-7713-F6A0FCA419FF}"/>
              </a:ext>
            </a:extLst>
          </p:cNvPr>
          <p:cNvSpPr/>
          <p:nvPr userDrawn="1"/>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a:t>
            </a:fld>
            <a:endParaRPr lang="en-ZA" sz="767" b="1">
              <a:solidFill>
                <a:schemeClr val="bg1"/>
              </a:solidFill>
              <a:latin typeface="Tahoma"/>
            </a:endParaRPr>
          </a:p>
        </p:txBody>
      </p:sp>
      <p:sp>
        <p:nvSpPr>
          <p:cNvPr id="7" name="Graphic 64">
            <a:extLst>
              <a:ext uri="{FF2B5EF4-FFF2-40B4-BE49-F238E27FC236}">
                <a16:creationId xmlns:a16="http://schemas.microsoft.com/office/drawing/2014/main" id="{238245C2-535F-687F-738F-83FEEB859035}"/>
              </a:ext>
            </a:extLst>
          </p:cNvPr>
          <p:cNvSpPr/>
          <p:nvPr userDrawn="1"/>
        </p:nvSpPr>
        <p:spPr>
          <a:xfrm>
            <a:off x="209511" y="825398"/>
            <a:ext cx="10134961" cy="647434"/>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 name="connsiteX0" fmla="*/ 14996512 w 14996512"/>
              <a:gd name="connsiteY0" fmla="*/ 19893 h 963549"/>
              <a:gd name="connsiteX1" fmla="*/ 439579 w 14996512"/>
              <a:gd name="connsiteY1" fmla="*/ 0 h 963549"/>
              <a:gd name="connsiteX2" fmla="*/ 399955 w 14996512"/>
              <a:gd name="connsiteY2" fmla="*/ 72009 h 963549"/>
              <a:gd name="connsiteX3" fmla="*/ 351377 w 14996512"/>
              <a:gd name="connsiteY3" fmla="*/ 72390 h 963549"/>
              <a:gd name="connsiteX4" fmla="*/ 307467 w 14996512"/>
              <a:gd name="connsiteY4" fmla="*/ 0 h 963549"/>
              <a:gd name="connsiteX5" fmla="*/ 118967 w 14996512"/>
              <a:gd name="connsiteY5" fmla="*/ 0 h 963549"/>
              <a:gd name="connsiteX6" fmla="*/ 0 w 14996512"/>
              <a:gd name="connsiteY6" fmla="*/ 199739 h 963549"/>
              <a:gd name="connsiteX7" fmla="*/ 0 w 14996512"/>
              <a:gd name="connsiteY7" fmla="*/ 342138 h 963549"/>
              <a:gd name="connsiteX8" fmla="*/ 78296 w 14996512"/>
              <a:gd name="connsiteY8" fmla="*/ 463772 h 963549"/>
              <a:gd name="connsiteX9" fmla="*/ 204216 w 14996512"/>
              <a:gd name="connsiteY9" fmla="*/ 463772 h 963549"/>
              <a:gd name="connsiteX10" fmla="*/ 219647 w 14996512"/>
              <a:gd name="connsiteY10" fmla="*/ 437007 h 963549"/>
              <a:gd name="connsiteX11" fmla="*/ 381000 w 14996512"/>
              <a:gd name="connsiteY11" fmla="*/ 437007 h 963549"/>
              <a:gd name="connsiteX12" fmla="*/ 399288 w 14996512"/>
              <a:gd name="connsiteY12" fmla="*/ 469773 h 963549"/>
              <a:gd name="connsiteX13" fmla="*/ 399288 w 14996512"/>
              <a:gd name="connsiteY13" fmla="*/ 568071 h 963549"/>
              <a:gd name="connsiteX14" fmla="*/ 434245 w 14996512"/>
              <a:gd name="connsiteY14" fmla="*/ 628841 h 963549"/>
              <a:gd name="connsiteX15" fmla="*/ 434054 w 14996512"/>
              <a:gd name="connsiteY15" fmla="*/ 693325 h 963549"/>
              <a:gd name="connsiteX16" fmla="*/ 492728 w 14996512"/>
              <a:gd name="connsiteY16" fmla="*/ 800005 h 963549"/>
              <a:gd name="connsiteX17" fmla="*/ 492728 w 14996512"/>
              <a:gd name="connsiteY17" fmla="*/ 884873 h 963549"/>
              <a:gd name="connsiteX18" fmla="*/ 559118 w 14996512"/>
              <a:gd name="connsiteY18" fmla="*/ 962978 h 963549"/>
              <a:gd name="connsiteX19" fmla="*/ 645414 w 14996512"/>
              <a:gd name="connsiteY19" fmla="*/ 963549 h 963549"/>
              <a:gd name="connsiteX20" fmla="*/ 688372 w 14996512"/>
              <a:gd name="connsiteY20" fmla="*/ 892112 h 963549"/>
              <a:gd name="connsiteX21" fmla="*/ 688372 w 14996512"/>
              <a:gd name="connsiteY21" fmla="*/ 837914 h 963549"/>
              <a:gd name="connsiteX22" fmla="*/ 784479 w 14996512"/>
              <a:gd name="connsiteY22" fmla="*/ 687229 h 963549"/>
              <a:gd name="connsiteX23" fmla="*/ 784479 w 14996512"/>
              <a:gd name="connsiteY23" fmla="*/ 586169 h 963549"/>
              <a:gd name="connsiteX24" fmla="*/ 831152 w 14996512"/>
              <a:gd name="connsiteY24" fmla="*/ 512636 h 963549"/>
              <a:gd name="connsiteX25" fmla="*/ 886968 w 14996512"/>
              <a:gd name="connsiteY25" fmla="*/ 513207 h 963549"/>
              <a:gd name="connsiteX26" fmla="*/ 979075 w 14996512"/>
              <a:gd name="connsiteY26" fmla="*/ 352139 h 963549"/>
              <a:gd name="connsiteX27" fmla="*/ 809530 w 14996512"/>
              <a:gd name="connsiteY27" fmla="*/ 352139 h 963549"/>
              <a:gd name="connsiteX28" fmla="*/ 761333 w 14996512"/>
              <a:gd name="connsiteY28" fmla="*/ 269367 h 963549"/>
              <a:gd name="connsiteX29" fmla="*/ 761429 w 14996512"/>
              <a:gd name="connsiteY29" fmla="*/ 189357 h 963549"/>
              <a:gd name="connsiteX30" fmla="*/ 681419 w 14996512"/>
              <a:gd name="connsiteY30" fmla="*/ 77438 h 963549"/>
              <a:gd name="connsiteX31" fmla="*/ 655511 w 14996512"/>
              <a:gd name="connsiteY31" fmla="*/ 77438 h 963549"/>
              <a:gd name="connsiteX32" fmla="*/ 487299 w 14996512"/>
              <a:gd name="connsiteY32" fmla="*/ 77438 h 963549"/>
              <a:gd name="connsiteX33" fmla="*/ 443293 w 14996512"/>
              <a:gd name="connsiteY33" fmla="*/ 153448 h 963549"/>
              <a:gd name="connsiteX34" fmla="*/ 316421 w 14996512"/>
              <a:gd name="connsiteY34" fmla="*/ 153448 h 963549"/>
              <a:gd name="connsiteX35" fmla="*/ 265843 w 14996512"/>
              <a:gd name="connsiteY35" fmla="*/ 67056 h 963549"/>
              <a:gd name="connsiteX36" fmla="*/ 159639 w 14996512"/>
              <a:gd name="connsiteY36" fmla="*/ 67056 h 963549"/>
              <a:gd name="connsiteX37" fmla="*/ 71914 w 14996512"/>
              <a:gd name="connsiteY37" fmla="*/ 225457 h 963549"/>
              <a:gd name="connsiteX38" fmla="*/ 71914 w 14996512"/>
              <a:gd name="connsiteY38" fmla="*/ 311753 h 963549"/>
              <a:gd name="connsiteX39" fmla="*/ 121825 w 14996512"/>
              <a:gd name="connsiteY39" fmla="*/ 393192 h 963549"/>
              <a:gd name="connsiteX40" fmla="*/ 160687 w 14996512"/>
              <a:gd name="connsiteY40" fmla="*/ 393192 h 963549"/>
              <a:gd name="connsiteX41" fmla="*/ 173260 w 14996512"/>
              <a:gd name="connsiteY41" fmla="*/ 370332 h 963549"/>
              <a:gd name="connsiteX42" fmla="*/ 416433 w 14996512"/>
              <a:gd name="connsiteY42" fmla="*/ 370332 h 963549"/>
              <a:gd name="connsiteX43" fmla="*/ 465392 w 14996512"/>
              <a:gd name="connsiteY43" fmla="*/ 455676 h 963549"/>
              <a:gd name="connsiteX44" fmla="*/ 465392 w 14996512"/>
              <a:gd name="connsiteY44" fmla="*/ 556736 h 963549"/>
              <a:gd name="connsiteX45" fmla="*/ 500443 w 14996512"/>
              <a:gd name="connsiteY45" fmla="*/ 616839 h 963549"/>
              <a:gd name="connsiteX46" fmla="*/ 500443 w 14996512"/>
              <a:gd name="connsiteY46" fmla="*/ 678275 h 963549"/>
              <a:gd name="connsiteX47" fmla="*/ 563309 w 14996512"/>
              <a:gd name="connsiteY47" fmla="*/ 783527 h 963549"/>
              <a:gd name="connsiteX48" fmla="*/ 563309 w 14996512"/>
              <a:gd name="connsiteY48" fmla="*/ 847344 h 963549"/>
              <a:gd name="connsiteX49" fmla="*/ 594932 w 14996512"/>
              <a:gd name="connsiteY49" fmla="*/ 888492 h 963549"/>
              <a:gd name="connsiteX50" fmla="*/ 609124 w 14996512"/>
              <a:gd name="connsiteY50" fmla="*/ 888492 h 963549"/>
              <a:gd name="connsiteX51" fmla="*/ 628460 w 14996512"/>
              <a:gd name="connsiteY51" fmla="*/ 856488 h 963549"/>
              <a:gd name="connsiteX52" fmla="*/ 628460 w 14996512"/>
              <a:gd name="connsiteY52" fmla="*/ 810292 h 963549"/>
              <a:gd name="connsiteX53" fmla="*/ 717899 w 14996512"/>
              <a:gd name="connsiteY53" fmla="*/ 667226 h 963549"/>
              <a:gd name="connsiteX54" fmla="*/ 718566 w 14996512"/>
              <a:gd name="connsiteY54" fmla="*/ 556165 h 963549"/>
              <a:gd name="connsiteX55" fmla="*/ 790956 w 14996512"/>
              <a:gd name="connsiteY55" fmla="*/ 448056 h 963549"/>
              <a:gd name="connsiteX56" fmla="*/ 843725 w 14996512"/>
              <a:gd name="connsiteY56" fmla="*/ 447770 h 963549"/>
              <a:gd name="connsiteX57" fmla="*/ 861060 w 14996512"/>
              <a:gd name="connsiteY57" fmla="*/ 419957 h 963549"/>
              <a:gd name="connsiteX58" fmla="*/ 767239 w 14996512"/>
              <a:gd name="connsiteY58" fmla="*/ 419957 h 963549"/>
              <a:gd name="connsiteX59" fmla="*/ 691229 w 14996512"/>
              <a:gd name="connsiteY59" fmla="*/ 291370 h 963549"/>
              <a:gd name="connsiteX60" fmla="*/ 689229 w 14996512"/>
              <a:gd name="connsiteY60" fmla="*/ 210407 h 963549"/>
              <a:gd name="connsiteX61" fmla="*/ 640271 w 14996512"/>
              <a:gd name="connsiteY61" fmla="*/ 144399 h 963549"/>
              <a:gd name="connsiteX62" fmla="*/ 532352 w 14996512"/>
              <a:gd name="connsiteY62" fmla="*/ 143447 h 963549"/>
              <a:gd name="connsiteX63" fmla="*/ 483108 w 14996512"/>
              <a:gd name="connsiteY63" fmla="*/ 228410 h 963549"/>
              <a:gd name="connsiteX64" fmla="*/ 271082 w 14996512"/>
              <a:gd name="connsiteY64" fmla="*/ 228410 h 963549"/>
              <a:gd name="connsiteX65" fmla="*/ 227743 w 14996512"/>
              <a:gd name="connsiteY65" fmla="*/ 156782 h 963549"/>
              <a:gd name="connsiteX66" fmla="*/ 200216 w 14996512"/>
              <a:gd name="connsiteY66" fmla="*/ 156782 h 963549"/>
              <a:gd name="connsiteX67" fmla="*/ 152019 w 14996512"/>
              <a:gd name="connsiteY67" fmla="*/ 248126 h 963549"/>
              <a:gd name="connsiteX68" fmla="*/ 150781 w 14996512"/>
              <a:gd name="connsiteY68" fmla="*/ 298990 h 963549"/>
              <a:gd name="connsiteX69" fmla="*/ 153638 w 14996512"/>
              <a:gd name="connsiteY69" fmla="*/ 303562 h 963549"/>
              <a:gd name="connsiteX70" fmla="*/ 157353 w 14996512"/>
              <a:gd name="connsiteY70" fmla="*/ 303467 h 963549"/>
              <a:gd name="connsiteX71" fmla="*/ 161068 w 14996512"/>
              <a:gd name="connsiteY71" fmla="*/ 298990 h 963549"/>
              <a:gd name="connsiteX72" fmla="*/ 525304 w 14996512"/>
              <a:gd name="connsiteY72" fmla="*/ 299180 h 963549"/>
              <a:gd name="connsiteX73" fmla="*/ 578739 w 14996512"/>
              <a:gd name="connsiteY73" fmla="*/ 213741 h 963549"/>
              <a:gd name="connsiteX74" fmla="*/ 607314 w 14996512"/>
              <a:gd name="connsiteY74" fmla="*/ 213741 h 963549"/>
              <a:gd name="connsiteX75" fmla="*/ 629317 w 14996512"/>
              <a:gd name="connsiteY75" fmla="*/ 242697 h 963549"/>
              <a:gd name="connsiteX76" fmla="*/ 629317 w 14996512"/>
              <a:gd name="connsiteY76" fmla="*/ 322326 h 963549"/>
              <a:gd name="connsiteX77" fmla="*/ 704945 w 14996512"/>
              <a:gd name="connsiteY77" fmla="*/ 449294 h 963549"/>
              <a:gd name="connsiteX78" fmla="*/ 648938 w 14996512"/>
              <a:gd name="connsiteY78" fmla="*/ 533400 h 963549"/>
              <a:gd name="connsiteX79" fmla="*/ 647510 w 14996512"/>
              <a:gd name="connsiteY79" fmla="*/ 650558 h 963549"/>
              <a:gd name="connsiteX80" fmla="*/ 603409 w 14996512"/>
              <a:gd name="connsiteY80" fmla="*/ 716852 h 963549"/>
              <a:gd name="connsiteX81" fmla="*/ 563404 w 14996512"/>
              <a:gd name="connsiteY81" fmla="*/ 649700 h 963549"/>
              <a:gd name="connsiteX82" fmla="*/ 563404 w 14996512"/>
              <a:gd name="connsiteY82" fmla="*/ 578644 h 963549"/>
              <a:gd name="connsiteX83" fmla="*/ 537496 w 14996512"/>
              <a:gd name="connsiteY83" fmla="*/ 536258 h 963549"/>
              <a:gd name="connsiteX84" fmla="*/ 537496 w 14996512"/>
              <a:gd name="connsiteY84" fmla="*/ 436721 h 963549"/>
              <a:gd name="connsiteX85" fmla="*/ 498824 w 14996512"/>
              <a:gd name="connsiteY85" fmla="*/ 368999 h 963549"/>
              <a:gd name="connsiteX86" fmla="*/ 581120 w 14996512"/>
              <a:gd name="connsiteY86" fmla="*/ 368999 h 963549"/>
              <a:gd name="connsiteX87" fmla="*/ 627698 w 14996512"/>
              <a:gd name="connsiteY87" fmla="*/ 443579 h 963549"/>
              <a:gd name="connsiteX88" fmla="*/ 592550 w 14996512"/>
              <a:gd name="connsiteY88" fmla="*/ 496729 h 963549"/>
              <a:gd name="connsiteX0" fmla="*/ 15115867 w 15115867"/>
              <a:gd name="connsiteY0" fmla="*/ 0 h 1023226"/>
              <a:gd name="connsiteX1" fmla="*/ 439579 w 15115867"/>
              <a:gd name="connsiteY1" fmla="*/ 59677 h 1023226"/>
              <a:gd name="connsiteX2" fmla="*/ 399955 w 15115867"/>
              <a:gd name="connsiteY2" fmla="*/ 131686 h 1023226"/>
              <a:gd name="connsiteX3" fmla="*/ 351377 w 15115867"/>
              <a:gd name="connsiteY3" fmla="*/ 132067 h 1023226"/>
              <a:gd name="connsiteX4" fmla="*/ 307467 w 15115867"/>
              <a:gd name="connsiteY4" fmla="*/ 59677 h 1023226"/>
              <a:gd name="connsiteX5" fmla="*/ 118967 w 15115867"/>
              <a:gd name="connsiteY5" fmla="*/ 59677 h 1023226"/>
              <a:gd name="connsiteX6" fmla="*/ 0 w 15115867"/>
              <a:gd name="connsiteY6" fmla="*/ 259416 h 1023226"/>
              <a:gd name="connsiteX7" fmla="*/ 0 w 15115867"/>
              <a:gd name="connsiteY7" fmla="*/ 401815 h 1023226"/>
              <a:gd name="connsiteX8" fmla="*/ 78296 w 15115867"/>
              <a:gd name="connsiteY8" fmla="*/ 523449 h 1023226"/>
              <a:gd name="connsiteX9" fmla="*/ 204216 w 15115867"/>
              <a:gd name="connsiteY9" fmla="*/ 523449 h 1023226"/>
              <a:gd name="connsiteX10" fmla="*/ 219647 w 15115867"/>
              <a:gd name="connsiteY10" fmla="*/ 496684 h 1023226"/>
              <a:gd name="connsiteX11" fmla="*/ 381000 w 15115867"/>
              <a:gd name="connsiteY11" fmla="*/ 496684 h 1023226"/>
              <a:gd name="connsiteX12" fmla="*/ 399288 w 15115867"/>
              <a:gd name="connsiteY12" fmla="*/ 529450 h 1023226"/>
              <a:gd name="connsiteX13" fmla="*/ 399288 w 15115867"/>
              <a:gd name="connsiteY13" fmla="*/ 627748 h 1023226"/>
              <a:gd name="connsiteX14" fmla="*/ 434245 w 15115867"/>
              <a:gd name="connsiteY14" fmla="*/ 688518 h 1023226"/>
              <a:gd name="connsiteX15" fmla="*/ 434054 w 15115867"/>
              <a:gd name="connsiteY15" fmla="*/ 753002 h 1023226"/>
              <a:gd name="connsiteX16" fmla="*/ 492728 w 15115867"/>
              <a:gd name="connsiteY16" fmla="*/ 859682 h 1023226"/>
              <a:gd name="connsiteX17" fmla="*/ 492728 w 15115867"/>
              <a:gd name="connsiteY17" fmla="*/ 944550 h 1023226"/>
              <a:gd name="connsiteX18" fmla="*/ 559118 w 15115867"/>
              <a:gd name="connsiteY18" fmla="*/ 1022655 h 1023226"/>
              <a:gd name="connsiteX19" fmla="*/ 645414 w 15115867"/>
              <a:gd name="connsiteY19" fmla="*/ 1023226 h 1023226"/>
              <a:gd name="connsiteX20" fmla="*/ 688372 w 15115867"/>
              <a:gd name="connsiteY20" fmla="*/ 951789 h 1023226"/>
              <a:gd name="connsiteX21" fmla="*/ 688372 w 15115867"/>
              <a:gd name="connsiteY21" fmla="*/ 897591 h 1023226"/>
              <a:gd name="connsiteX22" fmla="*/ 784479 w 15115867"/>
              <a:gd name="connsiteY22" fmla="*/ 746906 h 1023226"/>
              <a:gd name="connsiteX23" fmla="*/ 784479 w 15115867"/>
              <a:gd name="connsiteY23" fmla="*/ 645846 h 1023226"/>
              <a:gd name="connsiteX24" fmla="*/ 831152 w 15115867"/>
              <a:gd name="connsiteY24" fmla="*/ 572313 h 1023226"/>
              <a:gd name="connsiteX25" fmla="*/ 886968 w 15115867"/>
              <a:gd name="connsiteY25" fmla="*/ 572884 h 1023226"/>
              <a:gd name="connsiteX26" fmla="*/ 979075 w 15115867"/>
              <a:gd name="connsiteY26" fmla="*/ 411816 h 1023226"/>
              <a:gd name="connsiteX27" fmla="*/ 809530 w 15115867"/>
              <a:gd name="connsiteY27" fmla="*/ 411816 h 1023226"/>
              <a:gd name="connsiteX28" fmla="*/ 761333 w 15115867"/>
              <a:gd name="connsiteY28" fmla="*/ 329044 h 1023226"/>
              <a:gd name="connsiteX29" fmla="*/ 761429 w 15115867"/>
              <a:gd name="connsiteY29" fmla="*/ 249034 h 1023226"/>
              <a:gd name="connsiteX30" fmla="*/ 681419 w 15115867"/>
              <a:gd name="connsiteY30" fmla="*/ 137115 h 1023226"/>
              <a:gd name="connsiteX31" fmla="*/ 655511 w 15115867"/>
              <a:gd name="connsiteY31" fmla="*/ 137115 h 1023226"/>
              <a:gd name="connsiteX32" fmla="*/ 487299 w 15115867"/>
              <a:gd name="connsiteY32" fmla="*/ 137115 h 1023226"/>
              <a:gd name="connsiteX33" fmla="*/ 443293 w 15115867"/>
              <a:gd name="connsiteY33" fmla="*/ 213125 h 1023226"/>
              <a:gd name="connsiteX34" fmla="*/ 316421 w 15115867"/>
              <a:gd name="connsiteY34" fmla="*/ 213125 h 1023226"/>
              <a:gd name="connsiteX35" fmla="*/ 265843 w 15115867"/>
              <a:gd name="connsiteY35" fmla="*/ 126733 h 1023226"/>
              <a:gd name="connsiteX36" fmla="*/ 159639 w 15115867"/>
              <a:gd name="connsiteY36" fmla="*/ 126733 h 1023226"/>
              <a:gd name="connsiteX37" fmla="*/ 71914 w 15115867"/>
              <a:gd name="connsiteY37" fmla="*/ 285134 h 1023226"/>
              <a:gd name="connsiteX38" fmla="*/ 71914 w 15115867"/>
              <a:gd name="connsiteY38" fmla="*/ 371430 h 1023226"/>
              <a:gd name="connsiteX39" fmla="*/ 121825 w 15115867"/>
              <a:gd name="connsiteY39" fmla="*/ 452869 h 1023226"/>
              <a:gd name="connsiteX40" fmla="*/ 160687 w 15115867"/>
              <a:gd name="connsiteY40" fmla="*/ 452869 h 1023226"/>
              <a:gd name="connsiteX41" fmla="*/ 173260 w 15115867"/>
              <a:gd name="connsiteY41" fmla="*/ 430009 h 1023226"/>
              <a:gd name="connsiteX42" fmla="*/ 416433 w 15115867"/>
              <a:gd name="connsiteY42" fmla="*/ 430009 h 1023226"/>
              <a:gd name="connsiteX43" fmla="*/ 465392 w 15115867"/>
              <a:gd name="connsiteY43" fmla="*/ 515353 h 1023226"/>
              <a:gd name="connsiteX44" fmla="*/ 465392 w 15115867"/>
              <a:gd name="connsiteY44" fmla="*/ 616413 h 1023226"/>
              <a:gd name="connsiteX45" fmla="*/ 500443 w 15115867"/>
              <a:gd name="connsiteY45" fmla="*/ 676516 h 1023226"/>
              <a:gd name="connsiteX46" fmla="*/ 500443 w 15115867"/>
              <a:gd name="connsiteY46" fmla="*/ 737952 h 1023226"/>
              <a:gd name="connsiteX47" fmla="*/ 563309 w 15115867"/>
              <a:gd name="connsiteY47" fmla="*/ 843204 h 1023226"/>
              <a:gd name="connsiteX48" fmla="*/ 563309 w 15115867"/>
              <a:gd name="connsiteY48" fmla="*/ 907021 h 1023226"/>
              <a:gd name="connsiteX49" fmla="*/ 594932 w 15115867"/>
              <a:gd name="connsiteY49" fmla="*/ 948169 h 1023226"/>
              <a:gd name="connsiteX50" fmla="*/ 609124 w 15115867"/>
              <a:gd name="connsiteY50" fmla="*/ 948169 h 1023226"/>
              <a:gd name="connsiteX51" fmla="*/ 628460 w 15115867"/>
              <a:gd name="connsiteY51" fmla="*/ 916165 h 1023226"/>
              <a:gd name="connsiteX52" fmla="*/ 628460 w 15115867"/>
              <a:gd name="connsiteY52" fmla="*/ 869969 h 1023226"/>
              <a:gd name="connsiteX53" fmla="*/ 717899 w 15115867"/>
              <a:gd name="connsiteY53" fmla="*/ 726903 h 1023226"/>
              <a:gd name="connsiteX54" fmla="*/ 718566 w 15115867"/>
              <a:gd name="connsiteY54" fmla="*/ 615842 h 1023226"/>
              <a:gd name="connsiteX55" fmla="*/ 790956 w 15115867"/>
              <a:gd name="connsiteY55" fmla="*/ 507733 h 1023226"/>
              <a:gd name="connsiteX56" fmla="*/ 843725 w 15115867"/>
              <a:gd name="connsiteY56" fmla="*/ 507447 h 1023226"/>
              <a:gd name="connsiteX57" fmla="*/ 861060 w 15115867"/>
              <a:gd name="connsiteY57" fmla="*/ 479634 h 1023226"/>
              <a:gd name="connsiteX58" fmla="*/ 767239 w 15115867"/>
              <a:gd name="connsiteY58" fmla="*/ 479634 h 1023226"/>
              <a:gd name="connsiteX59" fmla="*/ 691229 w 15115867"/>
              <a:gd name="connsiteY59" fmla="*/ 351047 h 1023226"/>
              <a:gd name="connsiteX60" fmla="*/ 689229 w 15115867"/>
              <a:gd name="connsiteY60" fmla="*/ 270084 h 1023226"/>
              <a:gd name="connsiteX61" fmla="*/ 640271 w 15115867"/>
              <a:gd name="connsiteY61" fmla="*/ 204076 h 1023226"/>
              <a:gd name="connsiteX62" fmla="*/ 532352 w 15115867"/>
              <a:gd name="connsiteY62" fmla="*/ 203124 h 1023226"/>
              <a:gd name="connsiteX63" fmla="*/ 483108 w 15115867"/>
              <a:gd name="connsiteY63" fmla="*/ 288087 h 1023226"/>
              <a:gd name="connsiteX64" fmla="*/ 271082 w 15115867"/>
              <a:gd name="connsiteY64" fmla="*/ 288087 h 1023226"/>
              <a:gd name="connsiteX65" fmla="*/ 227743 w 15115867"/>
              <a:gd name="connsiteY65" fmla="*/ 216459 h 1023226"/>
              <a:gd name="connsiteX66" fmla="*/ 200216 w 15115867"/>
              <a:gd name="connsiteY66" fmla="*/ 216459 h 1023226"/>
              <a:gd name="connsiteX67" fmla="*/ 152019 w 15115867"/>
              <a:gd name="connsiteY67" fmla="*/ 307803 h 1023226"/>
              <a:gd name="connsiteX68" fmla="*/ 150781 w 15115867"/>
              <a:gd name="connsiteY68" fmla="*/ 358667 h 1023226"/>
              <a:gd name="connsiteX69" fmla="*/ 153638 w 15115867"/>
              <a:gd name="connsiteY69" fmla="*/ 363239 h 1023226"/>
              <a:gd name="connsiteX70" fmla="*/ 157353 w 15115867"/>
              <a:gd name="connsiteY70" fmla="*/ 363144 h 1023226"/>
              <a:gd name="connsiteX71" fmla="*/ 161068 w 15115867"/>
              <a:gd name="connsiteY71" fmla="*/ 358667 h 1023226"/>
              <a:gd name="connsiteX72" fmla="*/ 525304 w 15115867"/>
              <a:gd name="connsiteY72" fmla="*/ 358857 h 1023226"/>
              <a:gd name="connsiteX73" fmla="*/ 578739 w 15115867"/>
              <a:gd name="connsiteY73" fmla="*/ 273418 h 1023226"/>
              <a:gd name="connsiteX74" fmla="*/ 607314 w 15115867"/>
              <a:gd name="connsiteY74" fmla="*/ 273418 h 1023226"/>
              <a:gd name="connsiteX75" fmla="*/ 629317 w 15115867"/>
              <a:gd name="connsiteY75" fmla="*/ 302374 h 1023226"/>
              <a:gd name="connsiteX76" fmla="*/ 629317 w 15115867"/>
              <a:gd name="connsiteY76" fmla="*/ 382003 h 1023226"/>
              <a:gd name="connsiteX77" fmla="*/ 704945 w 15115867"/>
              <a:gd name="connsiteY77" fmla="*/ 508971 h 1023226"/>
              <a:gd name="connsiteX78" fmla="*/ 648938 w 15115867"/>
              <a:gd name="connsiteY78" fmla="*/ 593077 h 1023226"/>
              <a:gd name="connsiteX79" fmla="*/ 647510 w 15115867"/>
              <a:gd name="connsiteY79" fmla="*/ 710235 h 1023226"/>
              <a:gd name="connsiteX80" fmla="*/ 603409 w 15115867"/>
              <a:gd name="connsiteY80" fmla="*/ 776529 h 1023226"/>
              <a:gd name="connsiteX81" fmla="*/ 563404 w 15115867"/>
              <a:gd name="connsiteY81" fmla="*/ 709377 h 1023226"/>
              <a:gd name="connsiteX82" fmla="*/ 563404 w 15115867"/>
              <a:gd name="connsiteY82" fmla="*/ 638321 h 1023226"/>
              <a:gd name="connsiteX83" fmla="*/ 537496 w 15115867"/>
              <a:gd name="connsiteY83" fmla="*/ 595935 h 1023226"/>
              <a:gd name="connsiteX84" fmla="*/ 537496 w 15115867"/>
              <a:gd name="connsiteY84" fmla="*/ 496398 h 1023226"/>
              <a:gd name="connsiteX85" fmla="*/ 498824 w 15115867"/>
              <a:gd name="connsiteY85" fmla="*/ 428676 h 1023226"/>
              <a:gd name="connsiteX86" fmla="*/ 581120 w 15115867"/>
              <a:gd name="connsiteY86" fmla="*/ 428676 h 1023226"/>
              <a:gd name="connsiteX87" fmla="*/ 627698 w 15115867"/>
              <a:gd name="connsiteY87" fmla="*/ 503256 h 1023226"/>
              <a:gd name="connsiteX88" fmla="*/ 592550 w 15115867"/>
              <a:gd name="connsiteY88" fmla="*/ 556406 h 1023226"/>
              <a:gd name="connsiteX0" fmla="*/ 15083451 w 15083451"/>
              <a:gd name="connsiteY0" fmla="*/ 5158 h 963549"/>
              <a:gd name="connsiteX1" fmla="*/ 439579 w 15083451"/>
              <a:gd name="connsiteY1" fmla="*/ 0 h 963549"/>
              <a:gd name="connsiteX2" fmla="*/ 399955 w 15083451"/>
              <a:gd name="connsiteY2" fmla="*/ 72009 h 963549"/>
              <a:gd name="connsiteX3" fmla="*/ 351377 w 15083451"/>
              <a:gd name="connsiteY3" fmla="*/ 72390 h 963549"/>
              <a:gd name="connsiteX4" fmla="*/ 307467 w 15083451"/>
              <a:gd name="connsiteY4" fmla="*/ 0 h 963549"/>
              <a:gd name="connsiteX5" fmla="*/ 118967 w 15083451"/>
              <a:gd name="connsiteY5" fmla="*/ 0 h 963549"/>
              <a:gd name="connsiteX6" fmla="*/ 0 w 15083451"/>
              <a:gd name="connsiteY6" fmla="*/ 199739 h 963549"/>
              <a:gd name="connsiteX7" fmla="*/ 0 w 15083451"/>
              <a:gd name="connsiteY7" fmla="*/ 342138 h 963549"/>
              <a:gd name="connsiteX8" fmla="*/ 78296 w 15083451"/>
              <a:gd name="connsiteY8" fmla="*/ 463772 h 963549"/>
              <a:gd name="connsiteX9" fmla="*/ 204216 w 15083451"/>
              <a:gd name="connsiteY9" fmla="*/ 463772 h 963549"/>
              <a:gd name="connsiteX10" fmla="*/ 219647 w 15083451"/>
              <a:gd name="connsiteY10" fmla="*/ 437007 h 963549"/>
              <a:gd name="connsiteX11" fmla="*/ 381000 w 15083451"/>
              <a:gd name="connsiteY11" fmla="*/ 437007 h 963549"/>
              <a:gd name="connsiteX12" fmla="*/ 399288 w 15083451"/>
              <a:gd name="connsiteY12" fmla="*/ 469773 h 963549"/>
              <a:gd name="connsiteX13" fmla="*/ 399288 w 15083451"/>
              <a:gd name="connsiteY13" fmla="*/ 568071 h 963549"/>
              <a:gd name="connsiteX14" fmla="*/ 434245 w 15083451"/>
              <a:gd name="connsiteY14" fmla="*/ 628841 h 963549"/>
              <a:gd name="connsiteX15" fmla="*/ 434054 w 15083451"/>
              <a:gd name="connsiteY15" fmla="*/ 693325 h 963549"/>
              <a:gd name="connsiteX16" fmla="*/ 492728 w 15083451"/>
              <a:gd name="connsiteY16" fmla="*/ 800005 h 963549"/>
              <a:gd name="connsiteX17" fmla="*/ 492728 w 15083451"/>
              <a:gd name="connsiteY17" fmla="*/ 884873 h 963549"/>
              <a:gd name="connsiteX18" fmla="*/ 559118 w 15083451"/>
              <a:gd name="connsiteY18" fmla="*/ 962978 h 963549"/>
              <a:gd name="connsiteX19" fmla="*/ 645414 w 15083451"/>
              <a:gd name="connsiteY19" fmla="*/ 963549 h 963549"/>
              <a:gd name="connsiteX20" fmla="*/ 688372 w 15083451"/>
              <a:gd name="connsiteY20" fmla="*/ 892112 h 963549"/>
              <a:gd name="connsiteX21" fmla="*/ 688372 w 15083451"/>
              <a:gd name="connsiteY21" fmla="*/ 837914 h 963549"/>
              <a:gd name="connsiteX22" fmla="*/ 784479 w 15083451"/>
              <a:gd name="connsiteY22" fmla="*/ 687229 h 963549"/>
              <a:gd name="connsiteX23" fmla="*/ 784479 w 15083451"/>
              <a:gd name="connsiteY23" fmla="*/ 586169 h 963549"/>
              <a:gd name="connsiteX24" fmla="*/ 831152 w 15083451"/>
              <a:gd name="connsiteY24" fmla="*/ 512636 h 963549"/>
              <a:gd name="connsiteX25" fmla="*/ 886968 w 15083451"/>
              <a:gd name="connsiteY25" fmla="*/ 513207 h 963549"/>
              <a:gd name="connsiteX26" fmla="*/ 979075 w 15083451"/>
              <a:gd name="connsiteY26" fmla="*/ 352139 h 963549"/>
              <a:gd name="connsiteX27" fmla="*/ 809530 w 15083451"/>
              <a:gd name="connsiteY27" fmla="*/ 352139 h 963549"/>
              <a:gd name="connsiteX28" fmla="*/ 761333 w 15083451"/>
              <a:gd name="connsiteY28" fmla="*/ 269367 h 963549"/>
              <a:gd name="connsiteX29" fmla="*/ 761429 w 15083451"/>
              <a:gd name="connsiteY29" fmla="*/ 189357 h 963549"/>
              <a:gd name="connsiteX30" fmla="*/ 681419 w 15083451"/>
              <a:gd name="connsiteY30" fmla="*/ 77438 h 963549"/>
              <a:gd name="connsiteX31" fmla="*/ 655511 w 15083451"/>
              <a:gd name="connsiteY31" fmla="*/ 77438 h 963549"/>
              <a:gd name="connsiteX32" fmla="*/ 487299 w 15083451"/>
              <a:gd name="connsiteY32" fmla="*/ 77438 h 963549"/>
              <a:gd name="connsiteX33" fmla="*/ 443293 w 15083451"/>
              <a:gd name="connsiteY33" fmla="*/ 153448 h 963549"/>
              <a:gd name="connsiteX34" fmla="*/ 316421 w 15083451"/>
              <a:gd name="connsiteY34" fmla="*/ 153448 h 963549"/>
              <a:gd name="connsiteX35" fmla="*/ 265843 w 15083451"/>
              <a:gd name="connsiteY35" fmla="*/ 67056 h 963549"/>
              <a:gd name="connsiteX36" fmla="*/ 159639 w 15083451"/>
              <a:gd name="connsiteY36" fmla="*/ 67056 h 963549"/>
              <a:gd name="connsiteX37" fmla="*/ 71914 w 15083451"/>
              <a:gd name="connsiteY37" fmla="*/ 225457 h 963549"/>
              <a:gd name="connsiteX38" fmla="*/ 71914 w 15083451"/>
              <a:gd name="connsiteY38" fmla="*/ 311753 h 963549"/>
              <a:gd name="connsiteX39" fmla="*/ 121825 w 15083451"/>
              <a:gd name="connsiteY39" fmla="*/ 393192 h 963549"/>
              <a:gd name="connsiteX40" fmla="*/ 160687 w 15083451"/>
              <a:gd name="connsiteY40" fmla="*/ 393192 h 963549"/>
              <a:gd name="connsiteX41" fmla="*/ 173260 w 15083451"/>
              <a:gd name="connsiteY41" fmla="*/ 370332 h 963549"/>
              <a:gd name="connsiteX42" fmla="*/ 416433 w 15083451"/>
              <a:gd name="connsiteY42" fmla="*/ 370332 h 963549"/>
              <a:gd name="connsiteX43" fmla="*/ 465392 w 15083451"/>
              <a:gd name="connsiteY43" fmla="*/ 455676 h 963549"/>
              <a:gd name="connsiteX44" fmla="*/ 465392 w 15083451"/>
              <a:gd name="connsiteY44" fmla="*/ 556736 h 963549"/>
              <a:gd name="connsiteX45" fmla="*/ 500443 w 15083451"/>
              <a:gd name="connsiteY45" fmla="*/ 616839 h 963549"/>
              <a:gd name="connsiteX46" fmla="*/ 500443 w 15083451"/>
              <a:gd name="connsiteY46" fmla="*/ 678275 h 963549"/>
              <a:gd name="connsiteX47" fmla="*/ 563309 w 15083451"/>
              <a:gd name="connsiteY47" fmla="*/ 783527 h 963549"/>
              <a:gd name="connsiteX48" fmla="*/ 563309 w 15083451"/>
              <a:gd name="connsiteY48" fmla="*/ 847344 h 963549"/>
              <a:gd name="connsiteX49" fmla="*/ 594932 w 15083451"/>
              <a:gd name="connsiteY49" fmla="*/ 888492 h 963549"/>
              <a:gd name="connsiteX50" fmla="*/ 609124 w 15083451"/>
              <a:gd name="connsiteY50" fmla="*/ 888492 h 963549"/>
              <a:gd name="connsiteX51" fmla="*/ 628460 w 15083451"/>
              <a:gd name="connsiteY51" fmla="*/ 856488 h 963549"/>
              <a:gd name="connsiteX52" fmla="*/ 628460 w 15083451"/>
              <a:gd name="connsiteY52" fmla="*/ 810292 h 963549"/>
              <a:gd name="connsiteX53" fmla="*/ 717899 w 15083451"/>
              <a:gd name="connsiteY53" fmla="*/ 667226 h 963549"/>
              <a:gd name="connsiteX54" fmla="*/ 718566 w 15083451"/>
              <a:gd name="connsiteY54" fmla="*/ 556165 h 963549"/>
              <a:gd name="connsiteX55" fmla="*/ 790956 w 15083451"/>
              <a:gd name="connsiteY55" fmla="*/ 448056 h 963549"/>
              <a:gd name="connsiteX56" fmla="*/ 843725 w 15083451"/>
              <a:gd name="connsiteY56" fmla="*/ 447770 h 963549"/>
              <a:gd name="connsiteX57" fmla="*/ 861060 w 15083451"/>
              <a:gd name="connsiteY57" fmla="*/ 419957 h 963549"/>
              <a:gd name="connsiteX58" fmla="*/ 767239 w 15083451"/>
              <a:gd name="connsiteY58" fmla="*/ 419957 h 963549"/>
              <a:gd name="connsiteX59" fmla="*/ 691229 w 15083451"/>
              <a:gd name="connsiteY59" fmla="*/ 291370 h 963549"/>
              <a:gd name="connsiteX60" fmla="*/ 689229 w 15083451"/>
              <a:gd name="connsiteY60" fmla="*/ 210407 h 963549"/>
              <a:gd name="connsiteX61" fmla="*/ 640271 w 15083451"/>
              <a:gd name="connsiteY61" fmla="*/ 144399 h 963549"/>
              <a:gd name="connsiteX62" fmla="*/ 532352 w 15083451"/>
              <a:gd name="connsiteY62" fmla="*/ 143447 h 963549"/>
              <a:gd name="connsiteX63" fmla="*/ 483108 w 15083451"/>
              <a:gd name="connsiteY63" fmla="*/ 228410 h 963549"/>
              <a:gd name="connsiteX64" fmla="*/ 271082 w 15083451"/>
              <a:gd name="connsiteY64" fmla="*/ 228410 h 963549"/>
              <a:gd name="connsiteX65" fmla="*/ 227743 w 15083451"/>
              <a:gd name="connsiteY65" fmla="*/ 156782 h 963549"/>
              <a:gd name="connsiteX66" fmla="*/ 200216 w 15083451"/>
              <a:gd name="connsiteY66" fmla="*/ 156782 h 963549"/>
              <a:gd name="connsiteX67" fmla="*/ 152019 w 15083451"/>
              <a:gd name="connsiteY67" fmla="*/ 248126 h 963549"/>
              <a:gd name="connsiteX68" fmla="*/ 150781 w 15083451"/>
              <a:gd name="connsiteY68" fmla="*/ 298990 h 963549"/>
              <a:gd name="connsiteX69" fmla="*/ 153638 w 15083451"/>
              <a:gd name="connsiteY69" fmla="*/ 303562 h 963549"/>
              <a:gd name="connsiteX70" fmla="*/ 157353 w 15083451"/>
              <a:gd name="connsiteY70" fmla="*/ 303467 h 963549"/>
              <a:gd name="connsiteX71" fmla="*/ 161068 w 15083451"/>
              <a:gd name="connsiteY71" fmla="*/ 298990 h 963549"/>
              <a:gd name="connsiteX72" fmla="*/ 525304 w 15083451"/>
              <a:gd name="connsiteY72" fmla="*/ 299180 h 963549"/>
              <a:gd name="connsiteX73" fmla="*/ 578739 w 15083451"/>
              <a:gd name="connsiteY73" fmla="*/ 213741 h 963549"/>
              <a:gd name="connsiteX74" fmla="*/ 607314 w 15083451"/>
              <a:gd name="connsiteY74" fmla="*/ 213741 h 963549"/>
              <a:gd name="connsiteX75" fmla="*/ 629317 w 15083451"/>
              <a:gd name="connsiteY75" fmla="*/ 242697 h 963549"/>
              <a:gd name="connsiteX76" fmla="*/ 629317 w 15083451"/>
              <a:gd name="connsiteY76" fmla="*/ 322326 h 963549"/>
              <a:gd name="connsiteX77" fmla="*/ 704945 w 15083451"/>
              <a:gd name="connsiteY77" fmla="*/ 449294 h 963549"/>
              <a:gd name="connsiteX78" fmla="*/ 648938 w 15083451"/>
              <a:gd name="connsiteY78" fmla="*/ 533400 h 963549"/>
              <a:gd name="connsiteX79" fmla="*/ 647510 w 15083451"/>
              <a:gd name="connsiteY79" fmla="*/ 650558 h 963549"/>
              <a:gd name="connsiteX80" fmla="*/ 603409 w 15083451"/>
              <a:gd name="connsiteY80" fmla="*/ 716852 h 963549"/>
              <a:gd name="connsiteX81" fmla="*/ 563404 w 15083451"/>
              <a:gd name="connsiteY81" fmla="*/ 649700 h 963549"/>
              <a:gd name="connsiteX82" fmla="*/ 563404 w 15083451"/>
              <a:gd name="connsiteY82" fmla="*/ 578644 h 963549"/>
              <a:gd name="connsiteX83" fmla="*/ 537496 w 15083451"/>
              <a:gd name="connsiteY83" fmla="*/ 536258 h 963549"/>
              <a:gd name="connsiteX84" fmla="*/ 537496 w 15083451"/>
              <a:gd name="connsiteY84" fmla="*/ 436721 h 963549"/>
              <a:gd name="connsiteX85" fmla="*/ 498824 w 15083451"/>
              <a:gd name="connsiteY85" fmla="*/ 368999 h 963549"/>
              <a:gd name="connsiteX86" fmla="*/ 581120 w 15083451"/>
              <a:gd name="connsiteY86" fmla="*/ 368999 h 963549"/>
              <a:gd name="connsiteX87" fmla="*/ 627698 w 15083451"/>
              <a:gd name="connsiteY87" fmla="*/ 443579 h 963549"/>
              <a:gd name="connsiteX88" fmla="*/ 592550 w 15083451"/>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5083451" h="963549">
                <a:moveTo>
                  <a:pt x="15083451" y="5158"/>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rgbClr val="E63C2B"/>
            </a:solidFill>
            <a:prstDash val="solid"/>
            <a:miter/>
          </a:ln>
        </p:spPr>
        <p:txBody>
          <a:bodyPr rtlCol="0" anchor="ctr"/>
          <a:lstStyle/>
          <a:p>
            <a:endParaRPr lang="en-US"/>
          </a:p>
        </p:txBody>
      </p:sp>
      <p:sp>
        <p:nvSpPr>
          <p:cNvPr id="33" name="Rectangle 32">
            <a:extLst>
              <a:ext uri="{FF2B5EF4-FFF2-40B4-BE49-F238E27FC236}">
                <a16:creationId xmlns:a16="http://schemas.microsoft.com/office/drawing/2014/main" id="{940B27B1-9BEE-85F0-5F8D-2FE6D5DDD203}"/>
              </a:ext>
            </a:extLst>
          </p:cNvPr>
          <p:cNvSpPr/>
          <p:nvPr userDrawn="1"/>
        </p:nvSpPr>
        <p:spPr>
          <a:xfrm>
            <a:off x="501343" y="857543"/>
            <a:ext cx="432048"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34" name="Rectangle 33">
            <a:extLst>
              <a:ext uri="{FF2B5EF4-FFF2-40B4-BE49-F238E27FC236}">
                <a16:creationId xmlns:a16="http://schemas.microsoft.com/office/drawing/2014/main" id="{4A1B3B9E-600F-FC15-707B-431B65AD49C7}"/>
              </a:ext>
            </a:extLst>
          </p:cNvPr>
          <p:cNvSpPr/>
          <p:nvPr userDrawn="1"/>
        </p:nvSpPr>
        <p:spPr>
          <a:xfrm>
            <a:off x="380693" y="914693"/>
            <a:ext cx="432048"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35" name="Rectangle 34">
            <a:extLst>
              <a:ext uri="{FF2B5EF4-FFF2-40B4-BE49-F238E27FC236}">
                <a16:creationId xmlns:a16="http://schemas.microsoft.com/office/drawing/2014/main" id="{ED1B1B81-36CD-9D78-49C8-71B7E7E54A6F}"/>
              </a:ext>
            </a:extLst>
          </p:cNvPr>
          <p:cNvSpPr/>
          <p:nvPr userDrawn="1"/>
        </p:nvSpPr>
        <p:spPr>
          <a:xfrm>
            <a:off x="69295" y="867068"/>
            <a:ext cx="362505" cy="7200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pic>
        <p:nvPicPr>
          <p:cNvPr id="3" name="Picture 2">
            <a:extLst>
              <a:ext uri="{FF2B5EF4-FFF2-40B4-BE49-F238E27FC236}">
                <a16:creationId xmlns:a16="http://schemas.microsoft.com/office/drawing/2014/main" id="{E5342909-EEA3-22BC-20EC-DD8352F176C2}"/>
              </a:ext>
            </a:extLst>
          </p:cNvPr>
          <p:cNvPicPr>
            <a:picLocks noChangeAspect="1"/>
          </p:cNvPicPr>
          <p:nvPr userDrawn="1"/>
        </p:nvPicPr>
        <p:blipFill>
          <a:blip r:embed="rId36" cstate="email">
            <a:extLst>
              <a:ext uri="{28A0092B-C50C-407E-A947-70E740481C1C}">
                <a14:useLocalDpi xmlns:a14="http://schemas.microsoft.com/office/drawing/2010/main"/>
              </a:ext>
            </a:extLst>
          </a:blip>
          <a:stretch>
            <a:fillRect/>
          </a:stretch>
        </p:blipFill>
        <p:spPr>
          <a:xfrm>
            <a:off x="10516798" y="260004"/>
            <a:ext cx="1428987" cy="973735"/>
          </a:xfrm>
          <a:prstGeom prst="rect">
            <a:avLst/>
          </a:prstGeom>
        </p:spPr>
      </p:pic>
    </p:spTree>
    <p:extLst>
      <p:ext uri="{BB962C8B-B14F-4D97-AF65-F5344CB8AC3E}">
        <p14:creationId xmlns:p14="http://schemas.microsoft.com/office/powerpoint/2010/main" val="1470881603"/>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 id="2147483830" r:id="rId18"/>
    <p:sldLayoutId id="2147483831" r:id="rId19"/>
    <p:sldLayoutId id="2147483832" r:id="rId20"/>
    <p:sldLayoutId id="2147483833" r:id="rId21"/>
    <p:sldLayoutId id="2147483834" r:id="rId22"/>
    <p:sldLayoutId id="2147483835" r:id="rId23"/>
    <p:sldLayoutId id="2147483836" r:id="rId24"/>
    <p:sldLayoutId id="2147483837" r:id="rId25"/>
    <p:sldLayoutId id="2147483838" r:id="rId26"/>
    <p:sldLayoutId id="2147483839" r:id="rId27"/>
    <p:sldLayoutId id="2147483840" r:id="rId28"/>
    <p:sldLayoutId id="2147483841" r:id="rId29"/>
    <p:sldLayoutId id="2147483810" r:id="rId30"/>
    <p:sldLayoutId id="2147483811" r:id="rId31"/>
  </p:sldLayoutIdLst>
  <p:hf hdr="0" ftr="0" dt="0"/>
  <p:txStyles>
    <p:titleStyle>
      <a:lvl1pPr algn="l" defTabSz="779173" rtl="0" eaLnBrk="1" latinLnBrk="0" hangingPunct="1">
        <a:spcBef>
          <a:spcPct val="0"/>
        </a:spcBef>
        <a:buNone/>
        <a:defRPr sz="2800" b="1" i="0" kern="1200" cap="none" spc="0" baseline="0">
          <a:solidFill>
            <a:schemeClr val="tx1"/>
          </a:solidFill>
          <a:latin typeface="Apex New Bold" panose="02010600040501010103" pitchFamily="2" charset="77"/>
          <a:ea typeface="Apex New Bold" panose="02010600040501010103" pitchFamily="2" charset="77"/>
          <a:cs typeface="+mj-cs"/>
        </a:defRPr>
      </a:lvl1pPr>
    </p:titleStyle>
    <p:bodyStyle>
      <a:lvl1pPr marL="0" indent="0" algn="l" defTabSz="779173" rtl="0" eaLnBrk="1" latinLnBrk="0" hangingPunct="1">
        <a:lnSpc>
          <a:spcPct val="110000"/>
        </a:lnSpc>
        <a:spcBef>
          <a:spcPts val="1023"/>
        </a:spcBef>
        <a:spcAft>
          <a:spcPts val="341"/>
        </a:spcAft>
        <a:buFont typeface="Arial" pitchFamily="34" charset="0"/>
        <a:buNone/>
        <a:defRPr sz="2000" kern="1200">
          <a:solidFill>
            <a:schemeClr val="accent5"/>
          </a:solidFill>
          <a:latin typeface="+mn-lt"/>
          <a:ea typeface="+mn-ea"/>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8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6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p:bodyStyle>
    <p:otherStyle>
      <a:defPPr>
        <a:defRPr lang="en-US"/>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0" userDrawn="1">
          <p15:clr>
            <a:srgbClr val="F26B43"/>
          </p15:clr>
        </p15:guide>
        <p15:guide id="4" orient="horz" pos="4156" userDrawn="1">
          <p15:clr>
            <a:srgbClr val="F26B43"/>
          </p15:clr>
        </p15:guide>
        <p15:guide id="5" orient="horz" pos="2432" userDrawn="1">
          <p15:clr>
            <a:srgbClr val="F26B43"/>
          </p15:clr>
        </p15:guide>
        <p15:guide id="7" orient="horz" pos="9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1A1353AA-AACA-4D97-9B5B-28E7DF8214CE}"/>
              </a:ext>
            </a:extLst>
          </p:cNvPr>
          <p:cNvCxnSpPr/>
          <p:nvPr userDrawn="1"/>
        </p:nvCxnSpPr>
        <p:spPr>
          <a:xfrm>
            <a:off x="0" y="1024384"/>
            <a:ext cx="12192000" cy="0"/>
          </a:xfrm>
          <a:prstGeom prst="line">
            <a:avLst/>
          </a:prstGeom>
          <a:ln w="15875" cap="rnd">
            <a:solidFill>
              <a:srgbClr val="EE3124"/>
            </a:solidFill>
          </a:ln>
        </p:spPr>
        <p:style>
          <a:lnRef idx="1">
            <a:schemeClr val="accent1"/>
          </a:lnRef>
          <a:fillRef idx="0">
            <a:schemeClr val="accent1"/>
          </a:fillRef>
          <a:effectRef idx="0">
            <a:schemeClr val="accent1"/>
          </a:effectRef>
          <a:fontRef idx="minor">
            <a:schemeClr val="tx1"/>
          </a:fontRef>
        </p:style>
      </p:cxnSp>
      <p:graphicFrame>
        <p:nvGraphicFramePr>
          <p:cNvPr id="4" name="Object 3" hidden="1"/>
          <p:cNvGraphicFramePr>
            <a:graphicFrameLocks noChangeAspect="1"/>
          </p:cNvGraphicFramePr>
          <p:nvPr userDrawn="1">
            <p:custDataLst>
              <p:tags r:id="rId8"/>
            </p:custDataLst>
            <p:extLst>
              <p:ext uri="{D42A27DB-BD31-4B8C-83A1-F6EECF244321}">
                <p14:modId xmlns:p14="http://schemas.microsoft.com/office/powerpoint/2010/main" val="2070981720"/>
              </p:ext>
            </p:ext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9" imgW="421" imgH="420" progId="TCLayout.ActiveDocument.1">
                  <p:embed/>
                </p:oleObj>
              </mc:Choice>
              <mc:Fallback>
                <p:oleObj name="think-cell Slide" r:id="rId9" imgW="421" imgH="420" progId="TCLayout.ActiveDocument.1">
                  <p:embed/>
                  <p:pic>
                    <p:nvPicPr>
                      <p:cNvPr id="4" name="Object 3" hidden="1"/>
                      <p:cNvPicPr/>
                      <p:nvPr/>
                    </p:nvPicPr>
                    <p:blipFill>
                      <a:blip r:embed="rId10"/>
                      <a:stretch>
                        <a:fillRect/>
                      </a:stretch>
                    </p:blipFill>
                    <p:spPr>
                      <a:xfrm>
                        <a:off x="2119" y="1590"/>
                        <a:ext cx="2116" cy="1587"/>
                      </a:xfrm>
                      <a:prstGeom prst="rect">
                        <a:avLst/>
                      </a:prstGeom>
                    </p:spPr>
                  </p:pic>
                </p:oleObj>
              </mc:Fallback>
            </mc:AlternateContent>
          </a:graphicData>
        </a:graphic>
      </p:graphicFrame>
      <p:sp>
        <p:nvSpPr>
          <p:cNvPr id="2" name="Title Placeholder 1"/>
          <p:cNvSpPr>
            <a:spLocks noGrp="1"/>
          </p:cNvSpPr>
          <p:nvPr>
            <p:ph type="title"/>
          </p:nvPr>
        </p:nvSpPr>
        <p:spPr>
          <a:xfrm>
            <a:off x="158113" y="152915"/>
            <a:ext cx="10457775" cy="720105"/>
          </a:xfrm>
          <a:prstGeom prst="rect">
            <a:avLst/>
          </a:prstGeom>
        </p:spPr>
        <p:txBody>
          <a:bodyPr vert="horz" lIns="0" tIns="0" rIns="0" bIns="0" rtlCol="0" anchor="ctr">
            <a:noAutofit/>
          </a:bodyPr>
          <a:lstStyle/>
          <a:p>
            <a:r>
              <a:rPr lang="en-US"/>
              <a:t> Click to edit Master title style</a:t>
            </a:r>
            <a:endParaRPr lang="en-ZA"/>
          </a:p>
        </p:txBody>
      </p:sp>
      <p:sp>
        <p:nvSpPr>
          <p:cNvPr id="3" name="Text Placeholder 2"/>
          <p:cNvSpPr>
            <a:spLocks noGrp="1"/>
          </p:cNvSpPr>
          <p:nvPr>
            <p:ph type="body" idx="1"/>
          </p:nvPr>
        </p:nvSpPr>
        <p:spPr>
          <a:xfrm>
            <a:off x="233325" y="1200482"/>
            <a:ext cx="11656912" cy="5299633"/>
          </a:xfrm>
          <a:prstGeom prst="rect">
            <a:avLst/>
          </a:prstGeom>
        </p:spPr>
        <p:txBody>
          <a:bodyPr vert="horz" lIns="36000" tIns="18000" rIns="0" bIns="18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Rectangle 6"/>
          <p:cNvSpPr/>
          <p:nvPr userDrawn="1"/>
        </p:nvSpPr>
        <p:spPr>
          <a:xfrm>
            <a:off x="11518566" y="6643687"/>
            <a:ext cx="520704" cy="214315"/>
          </a:xfrm>
          <a:prstGeom prst="rect">
            <a:avLst/>
          </a:prstGeom>
        </p:spPr>
        <p:txBody>
          <a:bodyPr vert="horz" lIns="0" tIns="0" rIns="0" bIns="49846" rtlCol="0" anchor="b"/>
          <a:lstStyle/>
          <a:p>
            <a:pPr algn="r" fontAlgn="auto">
              <a:spcBef>
                <a:spcPts val="0"/>
              </a:spcBef>
              <a:spcAft>
                <a:spcPts val="0"/>
              </a:spcAft>
            </a:pPr>
            <a:fld id="{6ED65CF5-D76E-45E1-818D-9A8AC32524F3}" type="slidenum">
              <a:rPr lang="en-ZA" sz="831" b="1" smtClean="0">
                <a:solidFill>
                  <a:srgbClr val="E42313"/>
                </a:solidFill>
                <a:latin typeface="Tahoma"/>
              </a:rPr>
              <a:pPr algn="r" fontAlgn="auto">
                <a:spcBef>
                  <a:spcPts val="0"/>
                </a:spcBef>
                <a:spcAft>
                  <a:spcPts val="0"/>
                </a:spcAft>
              </a:pPr>
              <a:t>‹#›</a:t>
            </a:fld>
            <a:endParaRPr lang="en-ZA" sz="831" b="1">
              <a:solidFill>
                <a:srgbClr val="E42313"/>
              </a:solidFill>
              <a:latin typeface="Tahoma"/>
            </a:endParaRPr>
          </a:p>
        </p:txBody>
      </p:sp>
      <p:sp>
        <p:nvSpPr>
          <p:cNvPr id="36" name="Rectangle 35">
            <a:extLst>
              <a:ext uri="{FF2B5EF4-FFF2-40B4-BE49-F238E27FC236}">
                <a16:creationId xmlns:a16="http://schemas.microsoft.com/office/drawing/2014/main" id="{3CA4097E-C223-4D73-9429-CDEEE5AB5C70}"/>
              </a:ext>
            </a:extLst>
          </p:cNvPr>
          <p:cNvSpPr/>
          <p:nvPr userDrawn="1"/>
        </p:nvSpPr>
        <p:spPr>
          <a:xfrm>
            <a:off x="9448800" y="6643685"/>
            <a:ext cx="2071020" cy="214316"/>
          </a:xfrm>
          <a:prstGeom prst="rect">
            <a:avLst/>
          </a:prstGeom>
        </p:spPr>
        <p:txBody>
          <a:bodyPr vert="horz" lIns="0" tIns="0" rIns="0" bIns="49846" rtlCol="0" anchor="b"/>
          <a:lstStyle/>
          <a:p>
            <a:pPr algn="r" fontAlgn="auto">
              <a:spcBef>
                <a:spcPts val="0"/>
              </a:spcBef>
              <a:spcAft>
                <a:spcPts val="0"/>
              </a:spcAft>
            </a:pPr>
            <a:r>
              <a:rPr lang="en-ZA" sz="831">
                <a:solidFill>
                  <a:srgbClr val="69614E"/>
                </a:solidFill>
                <a:latin typeface="Tahoma"/>
              </a:rPr>
              <a:t>Strictly private and confidential</a:t>
            </a:r>
          </a:p>
        </p:txBody>
      </p:sp>
      <p:pic>
        <p:nvPicPr>
          <p:cNvPr id="10" name="Picture 9">
            <a:extLst>
              <a:ext uri="{FF2B5EF4-FFF2-40B4-BE49-F238E27FC236}">
                <a16:creationId xmlns:a16="http://schemas.microsoft.com/office/drawing/2014/main" id="{F1552150-9BC4-431A-995D-661DA7D2FAEF}"/>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761552" y="181489"/>
            <a:ext cx="1272335" cy="720106"/>
          </a:xfrm>
          <a:prstGeom prst="rect">
            <a:avLst/>
          </a:prstGeom>
        </p:spPr>
      </p:pic>
    </p:spTree>
    <p:extLst>
      <p:ext uri="{BB962C8B-B14F-4D97-AF65-F5344CB8AC3E}">
        <p14:creationId xmlns:p14="http://schemas.microsoft.com/office/powerpoint/2010/main" val="2401444642"/>
      </p:ext>
    </p:extLst>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54" r:id="rId6"/>
  </p:sldLayoutIdLst>
  <p:txStyles>
    <p:titleStyle>
      <a:lvl1pPr algn="l" defTabSz="844083" rtl="0" eaLnBrk="1" latinLnBrk="0" hangingPunct="1">
        <a:spcBef>
          <a:spcPct val="0"/>
        </a:spcBef>
        <a:buNone/>
        <a:defRPr sz="2215" b="0" kern="1200" cap="none" spc="0" baseline="0">
          <a:solidFill>
            <a:schemeClr val="tx1"/>
          </a:solidFill>
          <a:latin typeface="+mj-lt"/>
          <a:ea typeface="+mj-ea"/>
          <a:cs typeface="+mj-cs"/>
        </a:defRPr>
      </a:lvl1pPr>
    </p:titleStyle>
    <p:bodyStyle>
      <a:lvl1pPr marL="0" indent="0" algn="l" defTabSz="844083" rtl="0" eaLnBrk="1" latinLnBrk="0" hangingPunct="1">
        <a:lnSpc>
          <a:spcPct val="110000"/>
        </a:lnSpc>
        <a:spcBef>
          <a:spcPts val="1108"/>
        </a:spcBef>
        <a:spcAft>
          <a:spcPts val="369"/>
        </a:spcAft>
        <a:buFont typeface="Arial" pitchFamily="34" charset="0"/>
        <a:buNone/>
        <a:defRPr sz="1477" kern="1200">
          <a:solidFill>
            <a:schemeClr val="accent5"/>
          </a:solidFill>
          <a:latin typeface="+mn-lt"/>
          <a:ea typeface="+mn-ea"/>
          <a:cs typeface="+mn-cs"/>
        </a:defRPr>
      </a:lvl1pPr>
      <a:lvl2pPr marL="247657" indent="-153870" algn="l" defTabSz="844083" rtl="0" eaLnBrk="1" latinLnBrk="0" hangingPunct="1">
        <a:lnSpc>
          <a:spcPct val="110000"/>
        </a:lnSpc>
        <a:spcBef>
          <a:spcPts val="185"/>
        </a:spcBef>
        <a:spcAft>
          <a:spcPts val="185"/>
        </a:spcAft>
        <a:buFont typeface="Arial" pitchFamily="34" charset="0"/>
        <a:buChar char="•"/>
        <a:defRPr sz="1477" kern="1200">
          <a:solidFill>
            <a:schemeClr val="tx1"/>
          </a:solidFill>
          <a:latin typeface="+mn-lt"/>
          <a:ea typeface="+mn-ea"/>
          <a:cs typeface="+mn-cs"/>
        </a:defRPr>
      </a:lvl2pPr>
      <a:lvl3pPr marL="575911" indent="-174386" algn="l" defTabSz="844083" rtl="0" eaLnBrk="1" latinLnBrk="0" hangingPunct="1">
        <a:lnSpc>
          <a:spcPct val="110000"/>
        </a:lnSpc>
        <a:spcBef>
          <a:spcPts val="92"/>
        </a:spcBef>
        <a:spcAft>
          <a:spcPts val="185"/>
        </a:spcAft>
        <a:buFont typeface="Arial" pitchFamily="34" charset="0"/>
        <a:buChar char="›"/>
        <a:defRPr sz="1477" kern="1200">
          <a:solidFill>
            <a:schemeClr val="tx1"/>
          </a:solidFill>
          <a:latin typeface="+mn-lt"/>
          <a:ea typeface="+mn-ea"/>
          <a:cs typeface="+mn-cs"/>
        </a:defRPr>
      </a:lvl3pPr>
      <a:lvl4pPr marL="827963" indent="-168524" algn="l" defTabSz="844083" rtl="0" eaLnBrk="1" latinLnBrk="0" hangingPunct="1">
        <a:lnSpc>
          <a:spcPct val="110000"/>
        </a:lnSpc>
        <a:spcBef>
          <a:spcPts val="92"/>
        </a:spcBef>
        <a:spcAft>
          <a:spcPts val="185"/>
        </a:spcAft>
        <a:buFont typeface="Arial" pitchFamily="34" charset="0"/>
        <a:buChar char="–"/>
        <a:defRPr sz="1292" kern="1200">
          <a:solidFill>
            <a:schemeClr val="tx1"/>
          </a:solidFill>
          <a:latin typeface="+mn-lt"/>
          <a:ea typeface="+mn-ea"/>
          <a:cs typeface="+mn-cs"/>
        </a:defRPr>
      </a:lvl4pPr>
      <a:lvl5pPr marL="1167941" indent="-169989" algn="l" defTabSz="844083" rtl="0" eaLnBrk="1" latinLnBrk="0" hangingPunct="1">
        <a:lnSpc>
          <a:spcPct val="110000"/>
        </a:lnSpc>
        <a:spcBef>
          <a:spcPts val="92"/>
        </a:spcBef>
        <a:spcAft>
          <a:spcPts val="185"/>
        </a:spcAft>
        <a:buFont typeface="Arial" pitchFamily="34" charset="0"/>
        <a:buChar char="»"/>
        <a:defRPr sz="1292"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9pPr>
    </p:bodyStyle>
    <p:otherStyle>
      <a:defPPr>
        <a:defRPr lang="en-US"/>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F26B43"/>
          </p15:clr>
        </p15:guide>
        <p15:guide id="4" orient="horz" pos="4156">
          <p15:clr>
            <a:srgbClr val="F26B43"/>
          </p15:clr>
        </p15:guide>
        <p15:guide id="5" orient="horz" pos="2432">
          <p15:clr>
            <a:srgbClr val="F26B43"/>
          </p15:clr>
        </p15:guide>
        <p15:guide id="7" orient="horz" pos="70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1A1353AA-AACA-4D97-9B5B-28E7DF8214CE}"/>
              </a:ext>
            </a:extLst>
          </p:cNvPr>
          <p:cNvCxnSpPr/>
          <p:nvPr userDrawn="1"/>
        </p:nvCxnSpPr>
        <p:spPr>
          <a:xfrm>
            <a:off x="0" y="1024384"/>
            <a:ext cx="12192000" cy="0"/>
          </a:xfrm>
          <a:prstGeom prst="line">
            <a:avLst/>
          </a:prstGeom>
          <a:ln w="15875" cap="rnd">
            <a:solidFill>
              <a:srgbClr val="EE3124"/>
            </a:solidFill>
          </a:ln>
        </p:spPr>
        <p:style>
          <a:lnRef idx="1">
            <a:schemeClr val="accent1"/>
          </a:lnRef>
          <a:fillRef idx="0">
            <a:schemeClr val="accent1"/>
          </a:fillRef>
          <a:effectRef idx="0">
            <a:schemeClr val="accent1"/>
          </a:effectRef>
          <a:fontRef idx="minor">
            <a:schemeClr val="tx1"/>
          </a:fontRef>
        </p:style>
      </p:cxnSp>
      <p:graphicFrame>
        <p:nvGraphicFramePr>
          <p:cNvPr id="4" name="Object 3" hidden="1"/>
          <p:cNvGraphicFramePr>
            <a:graphicFrameLocks noChangeAspect="1"/>
          </p:cNvGraphicFramePr>
          <p:nvPr userDrawn="1">
            <p:custDataLst>
              <p:tags r:id="rId5"/>
            </p:custDataLst>
            <p:extLst>
              <p:ext uri="{D42A27DB-BD31-4B8C-83A1-F6EECF244321}">
                <p14:modId xmlns:p14="http://schemas.microsoft.com/office/powerpoint/2010/main" val="2070981720"/>
              </p:ext>
            </p:ext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6" imgW="421" imgH="420" progId="TCLayout.ActiveDocument.1">
                  <p:embed/>
                </p:oleObj>
              </mc:Choice>
              <mc:Fallback>
                <p:oleObj name="think-cell Slide" r:id="rId6" imgW="421" imgH="420" progId="TCLayout.ActiveDocument.1">
                  <p:embed/>
                  <p:pic>
                    <p:nvPicPr>
                      <p:cNvPr id="4" name="Object 3" hidden="1"/>
                      <p:cNvPicPr/>
                      <p:nvPr/>
                    </p:nvPicPr>
                    <p:blipFill>
                      <a:blip r:embed="rId7"/>
                      <a:stretch>
                        <a:fillRect/>
                      </a:stretch>
                    </p:blipFill>
                    <p:spPr>
                      <a:xfrm>
                        <a:off x="2119" y="1590"/>
                        <a:ext cx="2116" cy="1587"/>
                      </a:xfrm>
                      <a:prstGeom prst="rect">
                        <a:avLst/>
                      </a:prstGeom>
                    </p:spPr>
                  </p:pic>
                </p:oleObj>
              </mc:Fallback>
            </mc:AlternateContent>
          </a:graphicData>
        </a:graphic>
      </p:graphicFrame>
      <p:sp>
        <p:nvSpPr>
          <p:cNvPr id="2" name="Title Placeholder 1"/>
          <p:cNvSpPr>
            <a:spLocks noGrp="1"/>
          </p:cNvSpPr>
          <p:nvPr>
            <p:ph type="title"/>
          </p:nvPr>
        </p:nvSpPr>
        <p:spPr>
          <a:xfrm>
            <a:off x="547500" y="152915"/>
            <a:ext cx="10068388" cy="720105"/>
          </a:xfrm>
          <a:prstGeom prst="rect">
            <a:avLst/>
          </a:prstGeom>
        </p:spPr>
        <p:txBody>
          <a:bodyPr vert="horz" lIns="0" tIns="0" rIns="0" bIns="0" rtlCol="0" anchor="ctr">
            <a:noAutofit/>
          </a:bodyPr>
          <a:lstStyle/>
          <a:p>
            <a:r>
              <a:rPr lang="en-US"/>
              <a:t> Click to edit Master title style</a:t>
            </a:r>
            <a:endParaRPr lang="en-ZA"/>
          </a:p>
        </p:txBody>
      </p:sp>
      <p:sp>
        <p:nvSpPr>
          <p:cNvPr id="3" name="Text Placeholder 2"/>
          <p:cNvSpPr>
            <a:spLocks noGrp="1"/>
          </p:cNvSpPr>
          <p:nvPr>
            <p:ph type="body" idx="1"/>
          </p:nvPr>
        </p:nvSpPr>
        <p:spPr>
          <a:xfrm>
            <a:off x="547499" y="1200482"/>
            <a:ext cx="10971067" cy="5299633"/>
          </a:xfrm>
          <a:prstGeom prst="rect">
            <a:avLst/>
          </a:prstGeom>
        </p:spPr>
        <p:txBody>
          <a:bodyPr vert="horz" lIns="36000" tIns="18000" rIns="0" bIns="18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Rectangle 6"/>
          <p:cNvSpPr/>
          <p:nvPr userDrawn="1"/>
        </p:nvSpPr>
        <p:spPr>
          <a:xfrm>
            <a:off x="11518566" y="6643687"/>
            <a:ext cx="520704" cy="214315"/>
          </a:xfrm>
          <a:prstGeom prst="rect">
            <a:avLst/>
          </a:prstGeom>
        </p:spPr>
        <p:txBody>
          <a:bodyPr vert="horz" lIns="0" tIns="0" rIns="0" bIns="49846" rtlCol="0" anchor="b"/>
          <a:lstStyle/>
          <a:p>
            <a:pPr algn="r" fontAlgn="auto">
              <a:spcBef>
                <a:spcPts val="0"/>
              </a:spcBef>
              <a:spcAft>
                <a:spcPts val="0"/>
              </a:spcAft>
            </a:pPr>
            <a:fld id="{6ED65CF5-D76E-45E1-818D-9A8AC32524F3}" type="slidenum">
              <a:rPr lang="en-ZA" sz="831" b="1" smtClean="0">
                <a:solidFill>
                  <a:srgbClr val="E42313"/>
                </a:solidFill>
                <a:latin typeface="Tahoma"/>
              </a:rPr>
              <a:pPr algn="r" fontAlgn="auto">
                <a:spcBef>
                  <a:spcPts val="0"/>
                </a:spcBef>
                <a:spcAft>
                  <a:spcPts val="0"/>
                </a:spcAft>
              </a:pPr>
              <a:t>‹#›</a:t>
            </a:fld>
            <a:endParaRPr lang="en-ZA" sz="831" b="1">
              <a:solidFill>
                <a:srgbClr val="E42313"/>
              </a:solidFill>
              <a:latin typeface="Tahoma"/>
            </a:endParaRPr>
          </a:p>
        </p:txBody>
      </p:sp>
      <p:sp>
        <p:nvSpPr>
          <p:cNvPr id="36" name="Rectangle 35">
            <a:extLst>
              <a:ext uri="{FF2B5EF4-FFF2-40B4-BE49-F238E27FC236}">
                <a16:creationId xmlns:a16="http://schemas.microsoft.com/office/drawing/2014/main" id="{3CA4097E-C223-4D73-9429-CDEEE5AB5C70}"/>
              </a:ext>
            </a:extLst>
          </p:cNvPr>
          <p:cNvSpPr/>
          <p:nvPr userDrawn="1"/>
        </p:nvSpPr>
        <p:spPr>
          <a:xfrm>
            <a:off x="9448800" y="6643685"/>
            <a:ext cx="2071020" cy="214316"/>
          </a:xfrm>
          <a:prstGeom prst="rect">
            <a:avLst/>
          </a:prstGeom>
        </p:spPr>
        <p:txBody>
          <a:bodyPr vert="horz" lIns="0" tIns="0" rIns="0" bIns="49846" rtlCol="0" anchor="b"/>
          <a:lstStyle/>
          <a:p>
            <a:pPr algn="r" fontAlgn="auto">
              <a:spcBef>
                <a:spcPts val="0"/>
              </a:spcBef>
              <a:spcAft>
                <a:spcPts val="0"/>
              </a:spcAft>
            </a:pPr>
            <a:r>
              <a:rPr lang="en-ZA" sz="831">
                <a:solidFill>
                  <a:srgbClr val="69614E"/>
                </a:solidFill>
                <a:latin typeface="Tahoma"/>
              </a:rPr>
              <a:t>Strictly private and confidential</a:t>
            </a:r>
          </a:p>
        </p:txBody>
      </p:sp>
      <p:pic>
        <p:nvPicPr>
          <p:cNvPr id="10" name="Picture 9">
            <a:extLst>
              <a:ext uri="{FF2B5EF4-FFF2-40B4-BE49-F238E27FC236}">
                <a16:creationId xmlns:a16="http://schemas.microsoft.com/office/drawing/2014/main" id="{F1552150-9BC4-431A-995D-661DA7D2FAEF}"/>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1552" y="181489"/>
            <a:ext cx="1272335" cy="720106"/>
          </a:xfrm>
          <a:prstGeom prst="rect">
            <a:avLst/>
          </a:prstGeom>
        </p:spPr>
      </p:pic>
    </p:spTree>
    <p:extLst>
      <p:ext uri="{BB962C8B-B14F-4D97-AF65-F5344CB8AC3E}">
        <p14:creationId xmlns:p14="http://schemas.microsoft.com/office/powerpoint/2010/main" val="383997132"/>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Lst>
  <p:txStyles>
    <p:titleStyle>
      <a:lvl1pPr algn="l" defTabSz="844083" rtl="0" eaLnBrk="1" latinLnBrk="0" hangingPunct="1">
        <a:spcBef>
          <a:spcPct val="0"/>
        </a:spcBef>
        <a:buNone/>
        <a:defRPr sz="2215" b="0" kern="1200" cap="none" spc="0" baseline="0">
          <a:solidFill>
            <a:schemeClr val="tx1"/>
          </a:solidFill>
          <a:latin typeface="+mj-lt"/>
          <a:ea typeface="+mj-ea"/>
          <a:cs typeface="+mj-cs"/>
        </a:defRPr>
      </a:lvl1pPr>
    </p:titleStyle>
    <p:bodyStyle>
      <a:lvl1pPr marL="0" indent="0" algn="l" defTabSz="844083" rtl="0" eaLnBrk="1" latinLnBrk="0" hangingPunct="1">
        <a:lnSpc>
          <a:spcPct val="110000"/>
        </a:lnSpc>
        <a:spcBef>
          <a:spcPts val="1108"/>
        </a:spcBef>
        <a:spcAft>
          <a:spcPts val="369"/>
        </a:spcAft>
        <a:buFont typeface="Arial" pitchFamily="34" charset="0"/>
        <a:buNone/>
        <a:defRPr sz="1477" kern="1200">
          <a:solidFill>
            <a:schemeClr val="accent5"/>
          </a:solidFill>
          <a:latin typeface="+mn-lt"/>
          <a:ea typeface="+mn-ea"/>
          <a:cs typeface="+mn-cs"/>
        </a:defRPr>
      </a:lvl1pPr>
      <a:lvl2pPr marL="247657" indent="-153870" algn="l" defTabSz="844083" rtl="0" eaLnBrk="1" latinLnBrk="0" hangingPunct="1">
        <a:lnSpc>
          <a:spcPct val="110000"/>
        </a:lnSpc>
        <a:spcBef>
          <a:spcPts val="185"/>
        </a:spcBef>
        <a:spcAft>
          <a:spcPts val="185"/>
        </a:spcAft>
        <a:buFont typeface="Arial" pitchFamily="34" charset="0"/>
        <a:buChar char="•"/>
        <a:defRPr sz="1477" kern="1200">
          <a:solidFill>
            <a:schemeClr val="tx1"/>
          </a:solidFill>
          <a:latin typeface="+mn-lt"/>
          <a:ea typeface="+mn-ea"/>
          <a:cs typeface="+mn-cs"/>
        </a:defRPr>
      </a:lvl2pPr>
      <a:lvl3pPr marL="575911" indent="-174386" algn="l" defTabSz="844083" rtl="0" eaLnBrk="1" latinLnBrk="0" hangingPunct="1">
        <a:lnSpc>
          <a:spcPct val="110000"/>
        </a:lnSpc>
        <a:spcBef>
          <a:spcPts val="92"/>
        </a:spcBef>
        <a:spcAft>
          <a:spcPts val="185"/>
        </a:spcAft>
        <a:buFont typeface="Arial" pitchFamily="34" charset="0"/>
        <a:buChar char="›"/>
        <a:defRPr sz="1477" kern="1200">
          <a:solidFill>
            <a:schemeClr val="tx1"/>
          </a:solidFill>
          <a:latin typeface="+mn-lt"/>
          <a:ea typeface="+mn-ea"/>
          <a:cs typeface="+mn-cs"/>
        </a:defRPr>
      </a:lvl3pPr>
      <a:lvl4pPr marL="827963" indent="-168524" algn="l" defTabSz="844083" rtl="0" eaLnBrk="1" latinLnBrk="0" hangingPunct="1">
        <a:lnSpc>
          <a:spcPct val="110000"/>
        </a:lnSpc>
        <a:spcBef>
          <a:spcPts val="92"/>
        </a:spcBef>
        <a:spcAft>
          <a:spcPts val="185"/>
        </a:spcAft>
        <a:buFont typeface="Arial" pitchFamily="34" charset="0"/>
        <a:buChar char="–"/>
        <a:defRPr sz="1292" kern="1200">
          <a:solidFill>
            <a:schemeClr val="tx1"/>
          </a:solidFill>
          <a:latin typeface="+mn-lt"/>
          <a:ea typeface="+mn-ea"/>
          <a:cs typeface="+mn-cs"/>
        </a:defRPr>
      </a:lvl4pPr>
      <a:lvl5pPr marL="1167941" indent="-169989" algn="l" defTabSz="844083" rtl="0" eaLnBrk="1" latinLnBrk="0" hangingPunct="1">
        <a:lnSpc>
          <a:spcPct val="110000"/>
        </a:lnSpc>
        <a:spcBef>
          <a:spcPts val="92"/>
        </a:spcBef>
        <a:spcAft>
          <a:spcPts val="185"/>
        </a:spcAft>
        <a:buFont typeface="Arial" pitchFamily="34" charset="0"/>
        <a:buChar char="»"/>
        <a:defRPr sz="1292"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9pPr>
    </p:bodyStyle>
    <p:otherStyle>
      <a:defPPr>
        <a:defRPr lang="en-US"/>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F26B43"/>
          </p15:clr>
        </p15:guide>
        <p15:guide id="4" orient="horz" pos="4156">
          <p15:clr>
            <a:srgbClr val="F26B43"/>
          </p15:clr>
        </p15:guide>
        <p15:guide id="5" orient="horz" pos="2432">
          <p15:clr>
            <a:srgbClr val="F26B43"/>
          </p15:clr>
        </p15:guide>
        <p15:guide id="7" orient="horz" pos="70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94.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2.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34.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21.emf"/><Relationship Id="rId5" Type="http://schemas.openxmlformats.org/officeDocument/2006/relationships/oleObject" Target="../embeddings/oleObject3.bin"/><Relationship Id="rId4" Type="http://schemas.openxmlformats.org/officeDocument/2006/relationships/slideLayout" Target="../slideLayouts/slideLayout89.xml"/></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microsoft.com/office/2018/10/relationships/comments" Target="../comments/modernComment_7FFFCC01_B80601AB.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4.jpeg"/><Relationship Id="rId1" Type="http://schemas.openxmlformats.org/officeDocument/2006/relationships/slideLayout" Target="../slideLayouts/slideLayout76.xml"/></Relationships>
</file>

<file path=ppt/slides/_rels/slide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hyperlink" Target="mailto:groupscmcomplaints@transnet.net" TargetMode="External"/><Relationship Id="rId2" Type="http://schemas.openxmlformats.org/officeDocument/2006/relationships/hyperlink" Target="mailto:tenderenquiriespdu@transnet.net" TargetMode="Externa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hyperlink" Target="https://transnetetenders.azurewebsites.net/" TargetMode="Externa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microsoft.com/office/2018/10/relationships/comments" Target="../comments/modernComment_13A_F314397B.xml"/><Relationship Id="rId1" Type="http://schemas.openxmlformats.org/officeDocument/2006/relationships/slideLayout" Target="../slideLayouts/slideLayout53.xml"/><Relationship Id="rId4" Type="http://schemas.openxmlformats.org/officeDocument/2006/relationships/image" Target="../media/image53.png"/></Relationships>
</file>

<file path=ppt/slides/_rels/slide4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53.xm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3.xm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4.xml"/></Relationships>
</file>

<file path=ppt/slides/_rels/slide7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image" Target="../media/image2.emf"/><Relationship Id="rId2" Type="http://schemas.microsoft.com/office/2018/10/relationships/comments" Target="../comments/modernComment_81E_7A945D8A.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7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96.xml"/></Relationships>
</file>

<file path=ppt/slides/_rels/slide7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94.xml"/></Relationships>
</file>

<file path=ppt/slides/_rels/slide8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6.xml"/></Relationships>
</file>

<file path=ppt/slides/_rels/slide8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6.xml"/></Relationships>
</file>

<file path=ppt/slides/_rels/slide8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86.xml.rels><?xml version="1.0" encoding="UTF-8" standalone="yes"?>
<Relationships xmlns="http://schemas.openxmlformats.org/package/2006/relationships"><Relationship Id="rId3" Type="http://schemas.openxmlformats.org/officeDocument/2006/relationships/image" Target="../media/image2.emf"/><Relationship Id="rId2" Type="http://schemas.microsoft.com/office/2018/10/relationships/comments" Target="../comments/modernComment_7FFFCC39_DFFB842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53.xml"/></Relationships>
</file>

<file path=ppt/slides/_rels/slide8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53.xml"/><Relationship Id="rId4" Type="http://schemas.openxmlformats.org/officeDocument/2006/relationships/image" Target="../media/image74.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94.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5.png"/></Relationships>
</file>

<file path=ppt/slides/_rels/slide9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53.xml"/></Relationships>
</file>

<file path=ppt/slides/_rels/slide9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53.xml"/></Relationships>
</file>

<file path=ppt/slides/_rels/slide9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2.xml"/><Relationship Id="rId4" Type="http://schemas.openxmlformats.org/officeDocument/2006/relationships/image" Target="../media/image8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Freeform 540">
            <a:extLst>
              <a:ext uri="{FF2B5EF4-FFF2-40B4-BE49-F238E27FC236}">
                <a16:creationId xmlns:a16="http://schemas.microsoft.com/office/drawing/2014/main" id="{79A2E5CA-46F8-7CDC-E057-63E41A8AD015}"/>
              </a:ext>
            </a:extLst>
          </p:cNvPr>
          <p:cNvSpPr/>
          <p:nvPr/>
        </p:nvSpPr>
        <p:spPr>
          <a:xfrm>
            <a:off x="-4438" y="680"/>
            <a:ext cx="12196437" cy="6880475"/>
          </a:xfrm>
          <a:custGeom>
            <a:avLst/>
            <a:gdLst>
              <a:gd name="connsiteX0" fmla="*/ 1322551 w 12196437"/>
              <a:gd name="connsiteY0" fmla="*/ 917119 h 6880475"/>
              <a:gd name="connsiteX1" fmla="*/ 642578 w 12196437"/>
              <a:gd name="connsiteY1" fmla="*/ 2059126 h 6880475"/>
              <a:gd name="connsiteX2" fmla="*/ 642578 w 12196437"/>
              <a:gd name="connsiteY2" fmla="*/ 2878457 h 6880475"/>
              <a:gd name="connsiteX3" fmla="*/ 1108528 w 12196437"/>
              <a:gd name="connsiteY3" fmla="*/ 3602271 h 6880475"/>
              <a:gd name="connsiteX4" fmla="*/ 1899683 w 12196437"/>
              <a:gd name="connsiteY4" fmla="*/ 3602271 h 6880475"/>
              <a:gd name="connsiteX5" fmla="*/ 1982058 w 12196437"/>
              <a:gd name="connsiteY5" fmla="*/ 3459631 h 6880475"/>
              <a:gd name="connsiteX6" fmla="*/ 2716485 w 12196437"/>
              <a:gd name="connsiteY6" fmla="*/ 3459631 h 6880475"/>
              <a:gd name="connsiteX7" fmla="*/ 2769423 w 12196437"/>
              <a:gd name="connsiteY7" fmla="*/ 3554387 h 6880475"/>
              <a:gd name="connsiteX8" fmla="*/ 2769423 w 12196437"/>
              <a:gd name="connsiteY8" fmla="*/ 4078708 h 6880475"/>
              <a:gd name="connsiteX9" fmla="*/ 2955399 w 12196437"/>
              <a:gd name="connsiteY9" fmla="*/ 4402397 h 6880475"/>
              <a:gd name="connsiteX10" fmla="*/ 2954388 w 12196437"/>
              <a:gd name="connsiteY10" fmla="*/ 4744531 h 6880475"/>
              <a:gd name="connsiteX11" fmla="*/ 3267086 w 12196437"/>
              <a:gd name="connsiteY11" fmla="*/ 5313072 h 6880475"/>
              <a:gd name="connsiteX12" fmla="*/ 3267086 w 12196437"/>
              <a:gd name="connsiteY12" fmla="*/ 5777000 h 6880475"/>
              <a:gd name="connsiteX13" fmla="*/ 3677951 w 12196437"/>
              <a:gd name="connsiteY13" fmla="*/ 6260639 h 6880475"/>
              <a:gd name="connsiteX14" fmla="*/ 4248259 w 12196437"/>
              <a:gd name="connsiteY14" fmla="*/ 6264176 h 6880475"/>
              <a:gd name="connsiteX15" fmla="*/ 4523812 w 12196437"/>
              <a:gd name="connsiteY15" fmla="*/ 5805807 h 6880475"/>
              <a:gd name="connsiteX16" fmla="*/ 4523812 w 12196437"/>
              <a:gd name="connsiteY16" fmla="*/ 5519010 h 6880475"/>
              <a:gd name="connsiteX17" fmla="*/ 5035877 w 12196437"/>
              <a:gd name="connsiteY17" fmla="*/ 4716736 h 6880475"/>
              <a:gd name="connsiteX18" fmla="*/ 5035877 w 12196437"/>
              <a:gd name="connsiteY18" fmla="*/ 4178518 h 6880475"/>
              <a:gd name="connsiteX19" fmla="*/ 5235624 w 12196437"/>
              <a:gd name="connsiteY19" fmla="*/ 3862662 h 6880475"/>
              <a:gd name="connsiteX20" fmla="*/ 5536950 w 12196437"/>
              <a:gd name="connsiteY20" fmla="*/ 3866200 h 6880475"/>
              <a:gd name="connsiteX21" fmla="*/ 6150722 w 12196437"/>
              <a:gd name="connsiteY21" fmla="*/ 2792291 h 6880475"/>
              <a:gd name="connsiteX22" fmla="*/ 5124064 w 12196437"/>
              <a:gd name="connsiteY22" fmla="*/ 2792291 h 6880475"/>
              <a:gd name="connsiteX23" fmla="*/ 4913199 w 12196437"/>
              <a:gd name="connsiteY23" fmla="*/ 2429941 h 6880475"/>
              <a:gd name="connsiteX24" fmla="*/ 4913199 w 12196437"/>
              <a:gd name="connsiteY24" fmla="*/ 1998230 h 6880475"/>
              <a:gd name="connsiteX25" fmla="*/ 4398481 w 12196437"/>
              <a:gd name="connsiteY25" fmla="*/ 1286670 h 6880475"/>
              <a:gd name="connsiteX26" fmla="*/ 3246239 w 12196437"/>
              <a:gd name="connsiteY26" fmla="*/ 1286670 h 6880475"/>
              <a:gd name="connsiteX27" fmla="*/ 3001135 w 12196437"/>
              <a:gd name="connsiteY27" fmla="*/ 1734048 h 6880475"/>
              <a:gd name="connsiteX28" fmla="*/ 2497029 w 12196437"/>
              <a:gd name="connsiteY28" fmla="*/ 1734048 h 6880475"/>
              <a:gd name="connsiteX29" fmla="*/ 2227921 w 12196437"/>
              <a:gd name="connsiteY29" fmla="*/ 1274036 h 6880475"/>
              <a:gd name="connsiteX30" fmla="*/ 1498168 w 12196437"/>
              <a:gd name="connsiteY30" fmla="*/ 1274036 h 6880475"/>
              <a:gd name="connsiteX31" fmla="*/ 985470 w 12196437"/>
              <a:gd name="connsiteY31" fmla="*/ 2182310 h 6880475"/>
              <a:gd name="connsiteX32" fmla="*/ 998104 w 12196437"/>
              <a:gd name="connsiteY32" fmla="*/ 2763485 h 6880475"/>
              <a:gd name="connsiteX33" fmla="*/ 1323436 w 12196437"/>
              <a:gd name="connsiteY33" fmla="*/ 3233478 h 6880475"/>
              <a:gd name="connsiteX34" fmla="*/ 1704231 w 12196437"/>
              <a:gd name="connsiteY34" fmla="*/ 3233478 h 6880475"/>
              <a:gd name="connsiteX35" fmla="*/ 1841439 w 12196437"/>
              <a:gd name="connsiteY35" fmla="*/ 3054072 h 6880475"/>
              <a:gd name="connsiteX36" fmla="*/ 2888059 w 12196437"/>
              <a:gd name="connsiteY36" fmla="*/ 3054072 h 6880475"/>
              <a:gd name="connsiteX37" fmla="*/ 3121791 w 12196437"/>
              <a:gd name="connsiteY37" fmla="*/ 3479213 h 6880475"/>
              <a:gd name="connsiteX38" fmla="*/ 3121791 w 12196437"/>
              <a:gd name="connsiteY38" fmla="*/ 4018947 h 6880475"/>
              <a:gd name="connsiteX39" fmla="*/ 3308400 w 12196437"/>
              <a:gd name="connsiteY39" fmla="*/ 4339225 h 6880475"/>
              <a:gd name="connsiteX40" fmla="*/ 3308400 w 12196437"/>
              <a:gd name="connsiteY40" fmla="*/ 4666958 h 6880475"/>
              <a:gd name="connsiteX41" fmla="*/ 3643332 w 12196437"/>
              <a:gd name="connsiteY41" fmla="*/ 5227159 h 6880475"/>
              <a:gd name="connsiteX42" fmla="*/ 3643332 w 12196437"/>
              <a:gd name="connsiteY42" fmla="*/ 5573716 h 6880475"/>
              <a:gd name="connsiteX43" fmla="*/ 3866074 w 12196437"/>
              <a:gd name="connsiteY43" fmla="*/ 5864303 h 6880475"/>
              <a:gd name="connsiteX44" fmla="*/ 4054577 w 12196437"/>
              <a:gd name="connsiteY44" fmla="*/ 5864303 h 6880475"/>
              <a:gd name="connsiteX45" fmla="*/ 4204672 w 12196437"/>
              <a:gd name="connsiteY45" fmla="*/ 5616293 h 6880475"/>
              <a:gd name="connsiteX46" fmla="*/ 4204672 w 12196437"/>
              <a:gd name="connsiteY46" fmla="*/ 5371063 h 6880475"/>
              <a:gd name="connsiteX47" fmla="*/ 4680603 w 12196437"/>
              <a:gd name="connsiteY47" fmla="*/ 4609724 h 6880475"/>
              <a:gd name="connsiteX48" fmla="*/ 4684646 w 12196437"/>
              <a:gd name="connsiteY48" fmla="*/ 4017179 h 6880475"/>
              <a:gd name="connsiteX49" fmla="*/ 4956281 w 12196437"/>
              <a:gd name="connsiteY49" fmla="*/ 3560957 h 6880475"/>
              <a:gd name="connsiteX50" fmla="*/ 5339856 w 12196437"/>
              <a:gd name="connsiteY50" fmla="*/ 3559441 h 6880475"/>
              <a:gd name="connsiteX51" fmla="*/ 5613009 w 12196437"/>
              <a:gd name="connsiteY51" fmla="*/ 3098544 h 6880475"/>
              <a:gd name="connsiteX52" fmla="*/ 4927349 w 12196437"/>
              <a:gd name="connsiteY52" fmla="*/ 3096017 h 6880475"/>
              <a:gd name="connsiteX53" fmla="*/ 4568411 w 12196437"/>
              <a:gd name="connsiteY53" fmla="*/ 2507768 h 6880475"/>
              <a:gd name="connsiteX54" fmla="*/ 4582687 w 12196437"/>
              <a:gd name="connsiteY54" fmla="*/ 2127225 h 6880475"/>
              <a:gd name="connsiteX55" fmla="*/ 4252934 w 12196437"/>
              <a:gd name="connsiteY55" fmla="*/ 1643207 h 6880475"/>
              <a:gd name="connsiteX56" fmla="*/ 3444344 w 12196437"/>
              <a:gd name="connsiteY56" fmla="*/ 1638786 h 6880475"/>
              <a:gd name="connsiteX57" fmla="*/ 3194438 w 12196437"/>
              <a:gd name="connsiteY57" fmla="*/ 2076941 h 6880475"/>
              <a:gd name="connsiteX58" fmla="*/ 2278710 w 12196437"/>
              <a:gd name="connsiteY58" fmla="*/ 2076941 h 6880475"/>
              <a:gd name="connsiteX59" fmla="*/ 2053568 w 12196437"/>
              <a:gd name="connsiteY59" fmla="*/ 1657105 h 6880475"/>
              <a:gd name="connsiteX60" fmla="*/ 1715602 w 12196437"/>
              <a:gd name="connsiteY60" fmla="*/ 1657105 h 6880475"/>
              <a:gd name="connsiteX61" fmla="*/ 1365381 w 12196437"/>
              <a:gd name="connsiteY61" fmla="*/ 2321286 h 6880475"/>
              <a:gd name="connsiteX62" fmla="*/ 1372331 w 12196437"/>
              <a:gd name="connsiteY62" fmla="*/ 2653694 h 6880475"/>
              <a:gd name="connsiteX63" fmla="*/ 1441818 w 12196437"/>
              <a:gd name="connsiteY63" fmla="*/ 2745670 h 6880475"/>
              <a:gd name="connsiteX64" fmla="*/ 1553125 w 12196437"/>
              <a:gd name="connsiteY64" fmla="*/ 2743775 h 6880475"/>
              <a:gd name="connsiteX65" fmla="*/ 1649399 w 12196437"/>
              <a:gd name="connsiteY65" fmla="*/ 2662411 h 6880475"/>
              <a:gd name="connsiteX66" fmla="*/ 3697281 w 12196437"/>
              <a:gd name="connsiteY66" fmla="*/ 2663801 h 6880475"/>
              <a:gd name="connsiteX67" fmla="*/ 3898038 w 12196437"/>
              <a:gd name="connsiteY67" fmla="*/ 2270370 h 6880475"/>
              <a:gd name="connsiteX68" fmla="*/ 3931141 w 12196437"/>
              <a:gd name="connsiteY68" fmla="*/ 2270370 h 6880475"/>
              <a:gd name="connsiteX69" fmla="*/ 3994312 w 12196437"/>
              <a:gd name="connsiteY69" fmla="*/ 2353504 h 6880475"/>
              <a:gd name="connsiteX70" fmla="*/ 3994312 w 12196437"/>
              <a:gd name="connsiteY70" fmla="*/ 2771317 h 6880475"/>
              <a:gd name="connsiteX71" fmla="*/ 4377887 w 12196437"/>
              <a:gd name="connsiteY71" fmla="*/ 3414653 h 6880475"/>
              <a:gd name="connsiteX72" fmla="*/ 4099303 w 12196437"/>
              <a:gd name="connsiteY72" fmla="*/ 3832466 h 6880475"/>
              <a:gd name="connsiteX73" fmla="*/ 4091595 w 12196437"/>
              <a:gd name="connsiteY73" fmla="*/ 4456471 h 6880475"/>
              <a:gd name="connsiteX74" fmla="*/ 3969297 w 12196437"/>
              <a:gd name="connsiteY74" fmla="*/ 4641815 h 6880475"/>
              <a:gd name="connsiteX75" fmla="*/ 3858620 w 12196437"/>
              <a:gd name="connsiteY75" fmla="*/ 4455966 h 6880475"/>
              <a:gd name="connsiteX76" fmla="*/ 3858620 w 12196437"/>
              <a:gd name="connsiteY76" fmla="*/ 4076939 h 6880475"/>
              <a:gd name="connsiteX77" fmla="*/ 3720781 w 12196437"/>
              <a:gd name="connsiteY77" fmla="*/ 3851165 h 6880475"/>
              <a:gd name="connsiteX78" fmla="*/ 3720781 w 12196437"/>
              <a:gd name="connsiteY78" fmla="*/ 3321665 h 6880475"/>
              <a:gd name="connsiteX79" fmla="*/ 3556536 w 12196437"/>
              <a:gd name="connsiteY79" fmla="*/ 3043712 h 6880475"/>
              <a:gd name="connsiteX80" fmla="*/ 3728487 w 12196437"/>
              <a:gd name="connsiteY80" fmla="*/ 3043712 h 6880475"/>
              <a:gd name="connsiteX81" fmla="*/ 3946176 w 12196437"/>
              <a:gd name="connsiteY81" fmla="*/ 3385973 h 6880475"/>
              <a:gd name="connsiteX82" fmla="*/ 3779276 w 12196437"/>
              <a:gd name="connsiteY82" fmla="*/ 3638658 h 6880475"/>
              <a:gd name="connsiteX83" fmla="*/ 3779276 w 12196437"/>
              <a:gd name="connsiteY83" fmla="*/ 3763104 h 6880475"/>
              <a:gd name="connsiteX84" fmla="*/ 3994058 w 12196437"/>
              <a:gd name="connsiteY84" fmla="*/ 3763104 h 6880475"/>
              <a:gd name="connsiteX85" fmla="*/ 3994058 w 12196437"/>
              <a:gd name="connsiteY85" fmla="*/ 3703345 h 6880475"/>
              <a:gd name="connsiteX86" fmla="*/ 4202144 w 12196437"/>
              <a:gd name="connsiteY86" fmla="*/ 3389005 h 6880475"/>
              <a:gd name="connsiteX87" fmla="*/ 3846365 w 12196437"/>
              <a:gd name="connsiteY87" fmla="*/ 2829562 h 6880475"/>
              <a:gd name="connsiteX88" fmla="*/ 3180036 w 12196437"/>
              <a:gd name="connsiteY88" fmla="*/ 2829562 h 6880475"/>
              <a:gd name="connsiteX89" fmla="*/ 3505368 w 12196437"/>
              <a:gd name="connsiteY89" fmla="*/ 3380540 h 6880475"/>
              <a:gd name="connsiteX90" fmla="*/ 3505368 w 12196437"/>
              <a:gd name="connsiteY90" fmla="*/ 3911178 h 6880475"/>
              <a:gd name="connsiteX91" fmla="*/ 3643206 w 12196437"/>
              <a:gd name="connsiteY91" fmla="*/ 4136952 h 6880475"/>
              <a:gd name="connsiteX92" fmla="*/ 3643206 w 12196437"/>
              <a:gd name="connsiteY92" fmla="*/ 4514083 h 6880475"/>
              <a:gd name="connsiteX93" fmla="*/ 3959062 w 12196437"/>
              <a:gd name="connsiteY93" fmla="*/ 5043836 h 6880475"/>
              <a:gd name="connsiteX94" fmla="*/ 4305619 w 12196437"/>
              <a:gd name="connsiteY94" fmla="*/ 4522043 h 6880475"/>
              <a:gd name="connsiteX95" fmla="*/ 4313199 w 12196437"/>
              <a:gd name="connsiteY95" fmla="*/ 3898291 h 6880475"/>
              <a:gd name="connsiteX96" fmla="*/ 4631708 w 12196437"/>
              <a:gd name="connsiteY96" fmla="*/ 3420464 h 6880475"/>
              <a:gd name="connsiteX97" fmla="*/ 4209093 w 12196437"/>
              <a:gd name="connsiteY97" fmla="*/ 2712442 h 6880475"/>
              <a:gd name="connsiteX98" fmla="*/ 4209093 w 12196437"/>
              <a:gd name="connsiteY98" fmla="*/ 2281616 h 6880475"/>
              <a:gd name="connsiteX99" fmla="*/ 4037899 w 12196437"/>
              <a:gd name="connsiteY99" fmla="*/ 2055968 h 6880475"/>
              <a:gd name="connsiteX100" fmla="*/ 3766642 w 12196437"/>
              <a:gd name="connsiteY100" fmla="*/ 2055968 h 6880475"/>
              <a:gd name="connsiteX101" fmla="*/ 3566390 w 12196437"/>
              <a:gd name="connsiteY101" fmla="*/ 2448766 h 6880475"/>
              <a:gd name="connsiteX102" fmla="*/ 1582816 w 12196437"/>
              <a:gd name="connsiteY102" fmla="*/ 2447629 h 6880475"/>
              <a:gd name="connsiteX103" fmla="*/ 1581300 w 12196437"/>
              <a:gd name="connsiteY103" fmla="*/ 2371823 h 6880475"/>
              <a:gd name="connsiteX104" fmla="*/ 1844598 w 12196437"/>
              <a:gd name="connsiteY104" fmla="*/ 1871382 h 6880475"/>
              <a:gd name="connsiteX105" fmla="*/ 1924951 w 12196437"/>
              <a:gd name="connsiteY105" fmla="*/ 1871382 h 6880475"/>
              <a:gd name="connsiteX106" fmla="*/ 2150220 w 12196437"/>
              <a:gd name="connsiteY106" fmla="*/ 2291216 h 6880475"/>
              <a:gd name="connsiteX107" fmla="*/ 3319265 w 12196437"/>
              <a:gd name="connsiteY107" fmla="*/ 2291216 h 6880475"/>
              <a:gd name="connsiteX108" fmla="*/ 3568665 w 12196437"/>
              <a:gd name="connsiteY108" fmla="*/ 1853820 h 6880475"/>
              <a:gd name="connsiteX109" fmla="*/ 4139353 w 12196437"/>
              <a:gd name="connsiteY109" fmla="*/ 1856852 h 6880475"/>
              <a:gd name="connsiteX110" fmla="*/ 4365758 w 12196437"/>
              <a:gd name="connsiteY110" fmla="*/ 2189259 h 6880475"/>
              <a:gd name="connsiteX111" fmla="*/ 4351733 w 12196437"/>
              <a:gd name="connsiteY111" fmla="*/ 2563864 h 6880475"/>
              <a:gd name="connsiteX112" fmla="*/ 4806566 w 12196437"/>
              <a:gd name="connsiteY112" fmla="*/ 3310294 h 6880475"/>
              <a:gd name="connsiteX113" fmla="*/ 5236761 w 12196437"/>
              <a:gd name="connsiteY113" fmla="*/ 3311936 h 6880475"/>
              <a:gd name="connsiteX114" fmla="*/ 5217179 w 12196437"/>
              <a:gd name="connsiteY114" fmla="*/ 3344912 h 6880475"/>
              <a:gd name="connsiteX115" fmla="*/ 4833982 w 12196437"/>
              <a:gd name="connsiteY115" fmla="*/ 3346301 h 6880475"/>
              <a:gd name="connsiteX116" fmla="*/ 4470243 w 12196437"/>
              <a:gd name="connsiteY116" fmla="*/ 3957166 h 6880475"/>
              <a:gd name="connsiteX117" fmla="*/ 4466200 w 12196437"/>
              <a:gd name="connsiteY117" fmla="*/ 4547185 h 6880475"/>
              <a:gd name="connsiteX118" fmla="*/ 3989889 w 12196437"/>
              <a:gd name="connsiteY118" fmla="*/ 5309408 h 6880475"/>
              <a:gd name="connsiteX119" fmla="*/ 3989889 w 12196437"/>
              <a:gd name="connsiteY119" fmla="*/ 5556786 h 6880475"/>
              <a:gd name="connsiteX120" fmla="*/ 3950345 w 12196437"/>
              <a:gd name="connsiteY120" fmla="*/ 5622106 h 6880475"/>
              <a:gd name="connsiteX121" fmla="*/ 3857736 w 12196437"/>
              <a:gd name="connsiteY121" fmla="*/ 5501448 h 6880475"/>
              <a:gd name="connsiteX122" fmla="*/ 3857736 w 12196437"/>
              <a:gd name="connsiteY122" fmla="*/ 5168410 h 6880475"/>
              <a:gd name="connsiteX123" fmla="*/ 3522802 w 12196437"/>
              <a:gd name="connsiteY123" fmla="*/ 4608082 h 6880475"/>
              <a:gd name="connsiteX124" fmla="*/ 3522802 w 12196437"/>
              <a:gd name="connsiteY124" fmla="*/ 4281108 h 6880475"/>
              <a:gd name="connsiteX125" fmla="*/ 3336195 w 12196437"/>
              <a:gd name="connsiteY125" fmla="*/ 3960830 h 6880475"/>
              <a:gd name="connsiteX126" fmla="*/ 3336195 w 12196437"/>
              <a:gd name="connsiteY126" fmla="*/ 3424002 h 6880475"/>
              <a:gd name="connsiteX127" fmla="*/ 3015158 w 12196437"/>
              <a:gd name="connsiteY127" fmla="*/ 2839290 h 6880475"/>
              <a:gd name="connsiteX128" fmla="*/ 1735312 w 12196437"/>
              <a:gd name="connsiteY128" fmla="*/ 2839290 h 6880475"/>
              <a:gd name="connsiteX129" fmla="*/ 1598231 w 12196437"/>
              <a:gd name="connsiteY129" fmla="*/ 3018316 h 6880475"/>
              <a:gd name="connsiteX130" fmla="*/ 1435880 w 12196437"/>
              <a:gd name="connsiteY130" fmla="*/ 3018316 h 6880475"/>
              <a:gd name="connsiteX131" fmla="*/ 1210865 w 12196437"/>
              <a:gd name="connsiteY131" fmla="*/ 2693869 h 6880475"/>
              <a:gd name="connsiteX132" fmla="*/ 1201263 w 12196437"/>
              <a:gd name="connsiteY132" fmla="*/ 2236638 h 6880475"/>
              <a:gd name="connsiteX133" fmla="*/ 1623246 w 12196437"/>
              <a:gd name="connsiteY133" fmla="*/ 1488944 h 6880475"/>
              <a:gd name="connsiteX134" fmla="*/ 2104483 w 12196437"/>
              <a:gd name="connsiteY134" fmla="*/ 1488944 h 6880475"/>
              <a:gd name="connsiteX135" fmla="*/ 2373593 w 12196437"/>
              <a:gd name="connsiteY135" fmla="*/ 1948955 h 6880475"/>
              <a:gd name="connsiteX136" fmla="*/ 3128235 w 12196437"/>
              <a:gd name="connsiteY136" fmla="*/ 1948955 h 6880475"/>
              <a:gd name="connsiteX137" fmla="*/ 3373339 w 12196437"/>
              <a:gd name="connsiteY137" fmla="*/ 1501578 h 6880475"/>
              <a:gd name="connsiteX138" fmla="*/ 4288437 w 12196437"/>
              <a:gd name="connsiteY138" fmla="*/ 1501578 h 6880475"/>
              <a:gd name="connsiteX139" fmla="*/ 4698165 w 12196437"/>
              <a:gd name="connsiteY139" fmla="*/ 2067717 h 6880475"/>
              <a:gd name="connsiteX140" fmla="*/ 4697532 w 12196437"/>
              <a:gd name="connsiteY140" fmla="*/ 2487932 h 6880475"/>
              <a:gd name="connsiteX141" fmla="*/ 4999743 w 12196437"/>
              <a:gd name="connsiteY141" fmla="*/ 3007199 h 6880475"/>
              <a:gd name="connsiteX142" fmla="*/ 5779529 w 12196437"/>
              <a:gd name="connsiteY142" fmla="*/ 3007199 h 6880475"/>
              <a:gd name="connsiteX143" fmla="*/ 5412124 w 12196437"/>
              <a:gd name="connsiteY143" fmla="*/ 3649776 h 6880475"/>
              <a:gd name="connsiteX144" fmla="*/ 5117999 w 12196437"/>
              <a:gd name="connsiteY144" fmla="*/ 3646618 h 6880475"/>
              <a:gd name="connsiteX145" fmla="*/ 4820842 w 12196437"/>
              <a:gd name="connsiteY145" fmla="*/ 4115347 h 6880475"/>
              <a:gd name="connsiteX146" fmla="*/ 4820842 w 12196437"/>
              <a:gd name="connsiteY146" fmla="*/ 4653691 h 6880475"/>
              <a:gd name="connsiteX147" fmla="*/ 4308777 w 12196437"/>
              <a:gd name="connsiteY147" fmla="*/ 5456344 h 6880475"/>
              <a:gd name="connsiteX148" fmla="*/ 4308777 w 12196437"/>
              <a:gd name="connsiteY148" fmla="*/ 5746173 h 6880475"/>
              <a:gd name="connsiteX149" fmla="*/ 4126971 w 12196437"/>
              <a:gd name="connsiteY149" fmla="*/ 6048637 h 6880475"/>
              <a:gd name="connsiteX150" fmla="*/ 3777634 w 12196437"/>
              <a:gd name="connsiteY150" fmla="*/ 6046490 h 6880475"/>
              <a:gd name="connsiteX151" fmla="*/ 3482119 w 12196437"/>
              <a:gd name="connsiteY151" fmla="*/ 5698668 h 6880475"/>
              <a:gd name="connsiteX152" fmla="*/ 3482119 w 12196437"/>
              <a:gd name="connsiteY152" fmla="*/ 5258366 h 6880475"/>
              <a:gd name="connsiteX153" fmla="*/ 3169549 w 12196437"/>
              <a:gd name="connsiteY153" fmla="*/ 4689826 h 6880475"/>
              <a:gd name="connsiteX154" fmla="*/ 3170560 w 12196437"/>
              <a:gd name="connsiteY154" fmla="*/ 4345543 h 6880475"/>
              <a:gd name="connsiteX155" fmla="*/ 2984458 w 12196437"/>
              <a:gd name="connsiteY155" fmla="*/ 4021474 h 6880475"/>
              <a:gd name="connsiteX156" fmla="*/ 2984458 w 12196437"/>
              <a:gd name="connsiteY156" fmla="*/ 3498544 h 6880475"/>
              <a:gd name="connsiteX157" fmla="*/ 2842701 w 12196437"/>
              <a:gd name="connsiteY157" fmla="*/ 3244975 h 6880475"/>
              <a:gd name="connsiteX158" fmla="*/ 1857863 w 12196437"/>
              <a:gd name="connsiteY158" fmla="*/ 3244975 h 6880475"/>
              <a:gd name="connsiteX159" fmla="*/ 1775615 w 12196437"/>
              <a:gd name="connsiteY159" fmla="*/ 3387615 h 6880475"/>
              <a:gd name="connsiteX160" fmla="*/ 1225520 w 12196437"/>
              <a:gd name="connsiteY160" fmla="*/ 3387615 h 6880475"/>
              <a:gd name="connsiteX161" fmla="*/ 857360 w 12196437"/>
              <a:gd name="connsiteY161" fmla="*/ 2815285 h 6880475"/>
              <a:gd name="connsiteX162" fmla="*/ 857360 w 12196437"/>
              <a:gd name="connsiteY162" fmla="*/ 2118254 h 6880475"/>
              <a:gd name="connsiteX163" fmla="*/ 1444599 w 12196437"/>
              <a:gd name="connsiteY163" fmla="*/ 1131901 h 6880475"/>
              <a:gd name="connsiteX164" fmla="*/ 2327351 w 12196437"/>
              <a:gd name="connsiteY164" fmla="*/ 1131901 h 6880475"/>
              <a:gd name="connsiteX165" fmla="*/ 2561211 w 12196437"/>
              <a:gd name="connsiteY165" fmla="*/ 1518003 h 6880475"/>
              <a:gd name="connsiteX166" fmla="*/ 2943775 w 12196437"/>
              <a:gd name="connsiteY166" fmla="*/ 1515476 h 6880475"/>
              <a:gd name="connsiteX167" fmla="*/ 3154640 w 12196437"/>
              <a:gd name="connsiteY167" fmla="*/ 1131901 h 6880475"/>
              <a:gd name="connsiteX168" fmla="*/ 9701445 w 12196437"/>
              <a:gd name="connsiteY168" fmla="*/ 1131901 h 6880475"/>
              <a:gd name="connsiteX169" fmla="*/ 9701445 w 12196437"/>
              <a:gd name="connsiteY169" fmla="*/ 917119 h 6880475"/>
              <a:gd name="connsiteX170" fmla="*/ 3027541 w 12196437"/>
              <a:gd name="connsiteY170" fmla="*/ 917119 h 6880475"/>
              <a:gd name="connsiteX171" fmla="*/ 2816548 w 12196437"/>
              <a:gd name="connsiteY171" fmla="*/ 1301452 h 6880475"/>
              <a:gd name="connsiteX172" fmla="*/ 2681994 w 12196437"/>
              <a:gd name="connsiteY172" fmla="*/ 1302336 h 6880475"/>
              <a:gd name="connsiteX173" fmla="*/ 2448388 w 12196437"/>
              <a:gd name="connsiteY173" fmla="*/ 917119 h 6880475"/>
              <a:gd name="connsiteX174" fmla="*/ 0 w 12196437"/>
              <a:gd name="connsiteY174" fmla="*/ 0 h 6880475"/>
              <a:gd name="connsiteX175" fmla="*/ 11413612 w 12196437"/>
              <a:gd name="connsiteY175" fmla="*/ 0 h 6880475"/>
              <a:gd name="connsiteX176" fmla="*/ 12183186 w 12196437"/>
              <a:gd name="connsiteY176" fmla="*/ 0 h 6880475"/>
              <a:gd name="connsiteX177" fmla="*/ 12196437 w 12196437"/>
              <a:gd name="connsiteY177" fmla="*/ 0 h 6880475"/>
              <a:gd name="connsiteX178" fmla="*/ 12196437 w 12196437"/>
              <a:gd name="connsiteY178" fmla="*/ 6880472 h 6880475"/>
              <a:gd name="connsiteX179" fmla="*/ 12183186 w 12196437"/>
              <a:gd name="connsiteY179" fmla="*/ 6880472 h 6880475"/>
              <a:gd name="connsiteX180" fmla="*/ 12183186 w 12196437"/>
              <a:gd name="connsiteY180" fmla="*/ 6880475 h 6880475"/>
              <a:gd name="connsiteX181" fmla="*/ 0 w 12196437"/>
              <a:gd name="connsiteY181" fmla="*/ 6880475 h 688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12196437" h="6880475">
                <a:moveTo>
                  <a:pt x="1322551" y="917119"/>
                </a:moveTo>
                <a:lnTo>
                  <a:pt x="642578" y="2059126"/>
                </a:lnTo>
                <a:lnTo>
                  <a:pt x="642578" y="2878457"/>
                </a:lnTo>
                <a:lnTo>
                  <a:pt x="1108528" y="3602271"/>
                </a:lnTo>
                <a:lnTo>
                  <a:pt x="1899683" y="3602271"/>
                </a:lnTo>
                <a:lnTo>
                  <a:pt x="1982058" y="3459631"/>
                </a:lnTo>
                <a:lnTo>
                  <a:pt x="2716485" y="3459631"/>
                </a:lnTo>
                <a:lnTo>
                  <a:pt x="2769423" y="3554387"/>
                </a:lnTo>
                <a:lnTo>
                  <a:pt x="2769423" y="4078708"/>
                </a:lnTo>
                <a:lnTo>
                  <a:pt x="2955399" y="4402397"/>
                </a:lnTo>
                <a:lnTo>
                  <a:pt x="2954388" y="4744531"/>
                </a:lnTo>
                <a:lnTo>
                  <a:pt x="3267086" y="5313072"/>
                </a:lnTo>
                <a:lnTo>
                  <a:pt x="3267086" y="5777000"/>
                </a:lnTo>
                <a:lnTo>
                  <a:pt x="3677951" y="6260639"/>
                </a:lnTo>
                <a:lnTo>
                  <a:pt x="4248259" y="6264176"/>
                </a:lnTo>
                <a:lnTo>
                  <a:pt x="4523812" y="5805807"/>
                </a:lnTo>
                <a:lnTo>
                  <a:pt x="4523812" y="5519010"/>
                </a:lnTo>
                <a:lnTo>
                  <a:pt x="5035877" y="4716736"/>
                </a:lnTo>
                <a:lnTo>
                  <a:pt x="5035877" y="4178518"/>
                </a:lnTo>
                <a:lnTo>
                  <a:pt x="5235624" y="3862662"/>
                </a:lnTo>
                <a:lnTo>
                  <a:pt x="5536950" y="3866200"/>
                </a:lnTo>
                <a:lnTo>
                  <a:pt x="6150722" y="2792291"/>
                </a:lnTo>
                <a:lnTo>
                  <a:pt x="5124064" y="2792291"/>
                </a:lnTo>
                <a:lnTo>
                  <a:pt x="4913199" y="2429941"/>
                </a:lnTo>
                <a:lnTo>
                  <a:pt x="4913199" y="1998230"/>
                </a:lnTo>
                <a:lnTo>
                  <a:pt x="4398481" y="1286670"/>
                </a:lnTo>
                <a:lnTo>
                  <a:pt x="3246239" y="1286670"/>
                </a:lnTo>
                <a:lnTo>
                  <a:pt x="3001135" y="1734048"/>
                </a:lnTo>
                <a:lnTo>
                  <a:pt x="2497029" y="1734048"/>
                </a:lnTo>
                <a:lnTo>
                  <a:pt x="2227921" y="1274036"/>
                </a:lnTo>
                <a:lnTo>
                  <a:pt x="1498168" y="1274036"/>
                </a:lnTo>
                <a:lnTo>
                  <a:pt x="985470" y="2182310"/>
                </a:lnTo>
                <a:lnTo>
                  <a:pt x="998104" y="2763485"/>
                </a:lnTo>
                <a:lnTo>
                  <a:pt x="1323436" y="3233478"/>
                </a:lnTo>
                <a:lnTo>
                  <a:pt x="1704231" y="3233478"/>
                </a:lnTo>
                <a:lnTo>
                  <a:pt x="1841439" y="3054072"/>
                </a:lnTo>
                <a:lnTo>
                  <a:pt x="2888059" y="3054072"/>
                </a:lnTo>
                <a:lnTo>
                  <a:pt x="3121791" y="3479213"/>
                </a:lnTo>
                <a:lnTo>
                  <a:pt x="3121791" y="4018947"/>
                </a:lnTo>
                <a:lnTo>
                  <a:pt x="3308400" y="4339225"/>
                </a:lnTo>
                <a:lnTo>
                  <a:pt x="3308400" y="4666958"/>
                </a:lnTo>
                <a:lnTo>
                  <a:pt x="3643332" y="5227159"/>
                </a:lnTo>
                <a:lnTo>
                  <a:pt x="3643332" y="5573716"/>
                </a:lnTo>
                <a:lnTo>
                  <a:pt x="3866074" y="5864303"/>
                </a:lnTo>
                <a:lnTo>
                  <a:pt x="4054577" y="5864303"/>
                </a:lnTo>
                <a:lnTo>
                  <a:pt x="4204672" y="5616293"/>
                </a:lnTo>
                <a:lnTo>
                  <a:pt x="4204672" y="5371063"/>
                </a:lnTo>
                <a:lnTo>
                  <a:pt x="4680603" y="4609724"/>
                </a:lnTo>
                <a:lnTo>
                  <a:pt x="4684646" y="4017179"/>
                </a:lnTo>
                <a:lnTo>
                  <a:pt x="4956281" y="3560957"/>
                </a:lnTo>
                <a:lnTo>
                  <a:pt x="5339856" y="3559441"/>
                </a:lnTo>
                <a:lnTo>
                  <a:pt x="5613009" y="3098544"/>
                </a:lnTo>
                <a:lnTo>
                  <a:pt x="4927349" y="3096017"/>
                </a:lnTo>
                <a:lnTo>
                  <a:pt x="4568411" y="2507768"/>
                </a:lnTo>
                <a:lnTo>
                  <a:pt x="4582687" y="2127225"/>
                </a:lnTo>
                <a:lnTo>
                  <a:pt x="4252934" y="1643207"/>
                </a:lnTo>
                <a:lnTo>
                  <a:pt x="3444344" y="1638786"/>
                </a:lnTo>
                <a:lnTo>
                  <a:pt x="3194438" y="2076941"/>
                </a:lnTo>
                <a:lnTo>
                  <a:pt x="2278710" y="2076941"/>
                </a:lnTo>
                <a:lnTo>
                  <a:pt x="2053568" y="1657105"/>
                </a:lnTo>
                <a:lnTo>
                  <a:pt x="1715602" y="1657105"/>
                </a:lnTo>
                <a:lnTo>
                  <a:pt x="1365381" y="2321286"/>
                </a:lnTo>
                <a:lnTo>
                  <a:pt x="1372331" y="2653694"/>
                </a:lnTo>
                <a:lnTo>
                  <a:pt x="1441818" y="2745670"/>
                </a:lnTo>
                <a:lnTo>
                  <a:pt x="1553125" y="2743775"/>
                </a:lnTo>
                <a:lnTo>
                  <a:pt x="1649399" y="2662411"/>
                </a:lnTo>
                <a:lnTo>
                  <a:pt x="3697281" y="2663801"/>
                </a:lnTo>
                <a:lnTo>
                  <a:pt x="3898038" y="2270370"/>
                </a:lnTo>
                <a:lnTo>
                  <a:pt x="3931141" y="2270370"/>
                </a:lnTo>
                <a:lnTo>
                  <a:pt x="3994312" y="2353504"/>
                </a:lnTo>
                <a:lnTo>
                  <a:pt x="3994312" y="2771317"/>
                </a:lnTo>
                <a:lnTo>
                  <a:pt x="4377887" y="3414653"/>
                </a:lnTo>
                <a:lnTo>
                  <a:pt x="4099303" y="3832466"/>
                </a:lnTo>
                <a:lnTo>
                  <a:pt x="4091595" y="4456471"/>
                </a:lnTo>
                <a:lnTo>
                  <a:pt x="3969297" y="4641815"/>
                </a:lnTo>
                <a:lnTo>
                  <a:pt x="3858620" y="4455966"/>
                </a:lnTo>
                <a:lnTo>
                  <a:pt x="3858620" y="4076939"/>
                </a:lnTo>
                <a:lnTo>
                  <a:pt x="3720781" y="3851165"/>
                </a:lnTo>
                <a:lnTo>
                  <a:pt x="3720781" y="3321665"/>
                </a:lnTo>
                <a:lnTo>
                  <a:pt x="3556536" y="3043712"/>
                </a:lnTo>
                <a:lnTo>
                  <a:pt x="3728487" y="3043712"/>
                </a:lnTo>
                <a:lnTo>
                  <a:pt x="3946176" y="3385973"/>
                </a:lnTo>
                <a:lnTo>
                  <a:pt x="3779276" y="3638658"/>
                </a:lnTo>
                <a:lnTo>
                  <a:pt x="3779276" y="3763104"/>
                </a:lnTo>
                <a:lnTo>
                  <a:pt x="3994058" y="3763104"/>
                </a:lnTo>
                <a:lnTo>
                  <a:pt x="3994058" y="3703345"/>
                </a:lnTo>
                <a:lnTo>
                  <a:pt x="4202144" y="3389005"/>
                </a:lnTo>
                <a:lnTo>
                  <a:pt x="3846365" y="2829562"/>
                </a:lnTo>
                <a:lnTo>
                  <a:pt x="3180036" y="2829562"/>
                </a:lnTo>
                <a:lnTo>
                  <a:pt x="3505368" y="3380540"/>
                </a:lnTo>
                <a:lnTo>
                  <a:pt x="3505368" y="3911178"/>
                </a:lnTo>
                <a:lnTo>
                  <a:pt x="3643206" y="4136952"/>
                </a:lnTo>
                <a:lnTo>
                  <a:pt x="3643206" y="4514083"/>
                </a:lnTo>
                <a:lnTo>
                  <a:pt x="3959062" y="5043836"/>
                </a:lnTo>
                <a:lnTo>
                  <a:pt x="4305619" y="4522043"/>
                </a:lnTo>
                <a:lnTo>
                  <a:pt x="4313199" y="3898291"/>
                </a:lnTo>
                <a:lnTo>
                  <a:pt x="4631708" y="3420464"/>
                </a:lnTo>
                <a:lnTo>
                  <a:pt x="4209093" y="2712442"/>
                </a:lnTo>
                <a:lnTo>
                  <a:pt x="4209093" y="2281616"/>
                </a:lnTo>
                <a:lnTo>
                  <a:pt x="4037899" y="2055968"/>
                </a:lnTo>
                <a:lnTo>
                  <a:pt x="3766642" y="2055968"/>
                </a:lnTo>
                <a:lnTo>
                  <a:pt x="3566390" y="2448766"/>
                </a:lnTo>
                <a:lnTo>
                  <a:pt x="1582816" y="2447629"/>
                </a:lnTo>
                <a:lnTo>
                  <a:pt x="1581300" y="2371823"/>
                </a:lnTo>
                <a:lnTo>
                  <a:pt x="1844598" y="1871382"/>
                </a:lnTo>
                <a:lnTo>
                  <a:pt x="1924951" y="1871382"/>
                </a:lnTo>
                <a:lnTo>
                  <a:pt x="2150220" y="2291216"/>
                </a:lnTo>
                <a:lnTo>
                  <a:pt x="3319265" y="2291216"/>
                </a:lnTo>
                <a:lnTo>
                  <a:pt x="3568665" y="1853820"/>
                </a:lnTo>
                <a:lnTo>
                  <a:pt x="4139353" y="1856852"/>
                </a:lnTo>
                <a:lnTo>
                  <a:pt x="4365758" y="2189259"/>
                </a:lnTo>
                <a:lnTo>
                  <a:pt x="4351733" y="2563864"/>
                </a:lnTo>
                <a:lnTo>
                  <a:pt x="4806566" y="3310294"/>
                </a:lnTo>
                <a:lnTo>
                  <a:pt x="5236761" y="3311936"/>
                </a:lnTo>
                <a:lnTo>
                  <a:pt x="5217179" y="3344912"/>
                </a:lnTo>
                <a:lnTo>
                  <a:pt x="4833982" y="3346301"/>
                </a:lnTo>
                <a:lnTo>
                  <a:pt x="4470243" y="3957166"/>
                </a:lnTo>
                <a:lnTo>
                  <a:pt x="4466200" y="4547185"/>
                </a:lnTo>
                <a:lnTo>
                  <a:pt x="3989889" y="5309408"/>
                </a:lnTo>
                <a:lnTo>
                  <a:pt x="3989889" y="5556786"/>
                </a:lnTo>
                <a:lnTo>
                  <a:pt x="3950345" y="5622106"/>
                </a:lnTo>
                <a:lnTo>
                  <a:pt x="3857736" y="5501448"/>
                </a:lnTo>
                <a:lnTo>
                  <a:pt x="3857736" y="5168410"/>
                </a:lnTo>
                <a:lnTo>
                  <a:pt x="3522802" y="4608082"/>
                </a:lnTo>
                <a:lnTo>
                  <a:pt x="3522802" y="4281108"/>
                </a:lnTo>
                <a:lnTo>
                  <a:pt x="3336195" y="3960830"/>
                </a:lnTo>
                <a:lnTo>
                  <a:pt x="3336195" y="3424002"/>
                </a:lnTo>
                <a:lnTo>
                  <a:pt x="3015158" y="2839290"/>
                </a:lnTo>
                <a:lnTo>
                  <a:pt x="1735312" y="2839290"/>
                </a:lnTo>
                <a:lnTo>
                  <a:pt x="1598231" y="3018316"/>
                </a:lnTo>
                <a:lnTo>
                  <a:pt x="1435880" y="3018316"/>
                </a:lnTo>
                <a:lnTo>
                  <a:pt x="1210865" y="2693869"/>
                </a:lnTo>
                <a:lnTo>
                  <a:pt x="1201263" y="2236638"/>
                </a:lnTo>
                <a:lnTo>
                  <a:pt x="1623246" y="1488944"/>
                </a:lnTo>
                <a:lnTo>
                  <a:pt x="2104483" y="1488944"/>
                </a:lnTo>
                <a:lnTo>
                  <a:pt x="2373593" y="1948955"/>
                </a:lnTo>
                <a:lnTo>
                  <a:pt x="3128235" y="1948955"/>
                </a:lnTo>
                <a:lnTo>
                  <a:pt x="3373339" y="1501578"/>
                </a:lnTo>
                <a:lnTo>
                  <a:pt x="4288437" y="1501578"/>
                </a:lnTo>
                <a:lnTo>
                  <a:pt x="4698165" y="2067717"/>
                </a:lnTo>
                <a:lnTo>
                  <a:pt x="4697532" y="2487932"/>
                </a:lnTo>
                <a:lnTo>
                  <a:pt x="4999743" y="3007199"/>
                </a:lnTo>
                <a:lnTo>
                  <a:pt x="5779529" y="3007199"/>
                </a:lnTo>
                <a:lnTo>
                  <a:pt x="5412124" y="3649776"/>
                </a:lnTo>
                <a:lnTo>
                  <a:pt x="5117999" y="3646618"/>
                </a:lnTo>
                <a:lnTo>
                  <a:pt x="4820842" y="4115347"/>
                </a:lnTo>
                <a:lnTo>
                  <a:pt x="4820842" y="4653691"/>
                </a:lnTo>
                <a:lnTo>
                  <a:pt x="4308777" y="5456344"/>
                </a:lnTo>
                <a:lnTo>
                  <a:pt x="4308777" y="5746173"/>
                </a:lnTo>
                <a:lnTo>
                  <a:pt x="4126971" y="6048637"/>
                </a:lnTo>
                <a:lnTo>
                  <a:pt x="3777634" y="6046490"/>
                </a:lnTo>
                <a:lnTo>
                  <a:pt x="3482119" y="5698668"/>
                </a:lnTo>
                <a:lnTo>
                  <a:pt x="3482119" y="5258366"/>
                </a:lnTo>
                <a:lnTo>
                  <a:pt x="3169549" y="4689826"/>
                </a:lnTo>
                <a:lnTo>
                  <a:pt x="3170560" y="4345543"/>
                </a:lnTo>
                <a:lnTo>
                  <a:pt x="2984458" y="4021474"/>
                </a:lnTo>
                <a:lnTo>
                  <a:pt x="2984458" y="3498544"/>
                </a:lnTo>
                <a:lnTo>
                  <a:pt x="2842701" y="3244975"/>
                </a:lnTo>
                <a:lnTo>
                  <a:pt x="1857863" y="3244975"/>
                </a:lnTo>
                <a:lnTo>
                  <a:pt x="1775615" y="3387615"/>
                </a:lnTo>
                <a:lnTo>
                  <a:pt x="1225520" y="3387615"/>
                </a:lnTo>
                <a:lnTo>
                  <a:pt x="857360" y="2815285"/>
                </a:lnTo>
                <a:lnTo>
                  <a:pt x="857360" y="2118254"/>
                </a:lnTo>
                <a:lnTo>
                  <a:pt x="1444599" y="1131901"/>
                </a:lnTo>
                <a:lnTo>
                  <a:pt x="2327351" y="1131901"/>
                </a:lnTo>
                <a:lnTo>
                  <a:pt x="2561211" y="1518003"/>
                </a:lnTo>
                <a:lnTo>
                  <a:pt x="2943775" y="1515476"/>
                </a:lnTo>
                <a:lnTo>
                  <a:pt x="3154640" y="1131901"/>
                </a:lnTo>
                <a:lnTo>
                  <a:pt x="9701445" y="1131901"/>
                </a:lnTo>
                <a:lnTo>
                  <a:pt x="9701445" y="917119"/>
                </a:lnTo>
                <a:lnTo>
                  <a:pt x="3027541" y="917119"/>
                </a:lnTo>
                <a:lnTo>
                  <a:pt x="2816548" y="1301452"/>
                </a:lnTo>
                <a:lnTo>
                  <a:pt x="2681994" y="1302336"/>
                </a:lnTo>
                <a:lnTo>
                  <a:pt x="2448388" y="917119"/>
                </a:lnTo>
                <a:close/>
                <a:moveTo>
                  <a:pt x="0" y="0"/>
                </a:moveTo>
                <a:lnTo>
                  <a:pt x="11413612" y="0"/>
                </a:lnTo>
                <a:lnTo>
                  <a:pt x="12183186" y="0"/>
                </a:lnTo>
                <a:lnTo>
                  <a:pt x="12196437" y="0"/>
                </a:lnTo>
                <a:lnTo>
                  <a:pt x="12196437" y="6880472"/>
                </a:lnTo>
                <a:lnTo>
                  <a:pt x="12183186" y="6880472"/>
                </a:lnTo>
                <a:lnTo>
                  <a:pt x="12183186" y="6880475"/>
                </a:lnTo>
                <a:lnTo>
                  <a:pt x="0" y="6880475"/>
                </a:lnTo>
                <a:close/>
              </a:path>
            </a:pathLst>
          </a:custGeom>
          <a:solidFill>
            <a:schemeClr val="tx1">
              <a:alpha val="47014"/>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21" name="Title 520">
            <a:extLst>
              <a:ext uri="{FF2B5EF4-FFF2-40B4-BE49-F238E27FC236}">
                <a16:creationId xmlns:a16="http://schemas.microsoft.com/office/drawing/2014/main" id="{DD3D5241-53C0-7612-D85F-F4D957CE0428}"/>
              </a:ext>
            </a:extLst>
          </p:cNvPr>
          <p:cNvSpPr>
            <a:spLocks noGrp="1"/>
          </p:cNvSpPr>
          <p:nvPr>
            <p:ph type="title"/>
          </p:nvPr>
        </p:nvSpPr>
        <p:spPr>
          <a:xfrm>
            <a:off x="1443318" y="1258968"/>
            <a:ext cx="8780564" cy="2862322"/>
          </a:xfrm>
        </p:spPr>
        <p:txBody>
          <a:bodyPr wrap="square" lIns="91440" tIns="45720" rIns="91440" bIns="45720" anchor="t">
            <a:spAutoFit/>
          </a:bodyPr>
          <a:lstStyle/>
          <a:p>
            <a:pPr algn="l">
              <a:tabLst>
                <a:tab pos="4787900" algn="l"/>
              </a:tabLst>
            </a:pPr>
            <a:r>
              <a:rPr lang="en-US" sz="3600">
                <a:solidFill>
                  <a:schemeClr val="bg1"/>
                </a:solidFill>
                <a:latin typeface="Apex New Bold"/>
              </a:rPr>
              <a:t>COMPULSORY CLARIFICATION MEETING</a:t>
            </a:r>
            <a:r>
              <a:rPr lang="en-ZA" sz="3600">
                <a:solidFill>
                  <a:schemeClr val="bg1"/>
                </a:solidFill>
                <a:latin typeface="Apex New Bold"/>
              </a:rPr>
              <a:t>: </a:t>
            </a:r>
            <a:r>
              <a:rPr lang="en-US" sz="3600">
                <a:solidFill>
                  <a:schemeClr val="bg1"/>
                </a:solidFill>
                <a:latin typeface="Apex New Bold"/>
              </a:rPr>
              <a:t> </a:t>
            </a:r>
            <a:br>
              <a:rPr lang="en-US" sz="3600">
                <a:solidFill>
                  <a:schemeClr val="bg1"/>
                </a:solidFill>
                <a:latin typeface="Apex New Bold"/>
              </a:rPr>
            </a:br>
            <a:r>
              <a:rPr lang="en-US" sz="3600">
                <a:solidFill>
                  <a:schemeClr val="bg1"/>
                </a:solidFill>
                <a:latin typeface="Apex New Bold"/>
              </a:rPr>
              <a:t>CONSTRUCTION OF THE MARINE WORKS FOR THE UPGRADE OF BREAKWATER (NEW DOLOSSES) PROJECT AT PORT OF RICHARDS BAY</a:t>
            </a:r>
          </a:p>
        </p:txBody>
      </p:sp>
      <p:sp>
        <p:nvSpPr>
          <p:cNvPr id="522" name="Text Placeholder 521">
            <a:extLst>
              <a:ext uri="{FF2B5EF4-FFF2-40B4-BE49-F238E27FC236}">
                <a16:creationId xmlns:a16="http://schemas.microsoft.com/office/drawing/2014/main" id="{6864D623-7115-AB1B-0C2E-4786ED32231E}"/>
              </a:ext>
            </a:extLst>
          </p:cNvPr>
          <p:cNvSpPr>
            <a:spLocks noGrp="1"/>
          </p:cNvSpPr>
          <p:nvPr>
            <p:ph type="body" sz="quarter" idx="13"/>
          </p:nvPr>
        </p:nvSpPr>
        <p:spPr>
          <a:xfrm>
            <a:off x="3323204" y="5249017"/>
            <a:ext cx="7178312" cy="1053347"/>
          </a:xfrm>
        </p:spPr>
        <p:txBody>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2800" b="1" u="none" strike="noStrike" kern="1200" cap="none" spc="0" normalizeH="0" baseline="0" noProof="0">
                <a:ln>
                  <a:noFill/>
                </a:ln>
                <a:solidFill>
                  <a:srgbClr val="FFFFFF"/>
                </a:solidFill>
                <a:effectLst/>
                <a:uLnTx/>
                <a:uFillTx/>
              </a:rPr>
              <a:t>RFP Number: TNPA/2025/05/0010/95183/RFP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ZA" sz="2800" b="1" u="none" strike="noStrike" kern="1200" cap="none" spc="0" normalizeH="0" baseline="0" noProof="0">
                <a:ln>
                  <a:noFill/>
                </a:ln>
                <a:solidFill>
                  <a:srgbClr val="FFFFFF"/>
                </a:solidFill>
                <a:effectLst/>
                <a:uLnTx/>
                <a:uFillTx/>
              </a:rPr>
              <a:t>18 November 2025 @ 10 am </a:t>
            </a:r>
          </a:p>
        </p:txBody>
      </p:sp>
      <p:pic>
        <p:nvPicPr>
          <p:cNvPr id="3" name="Picture 2">
            <a:extLst>
              <a:ext uri="{FF2B5EF4-FFF2-40B4-BE49-F238E27FC236}">
                <a16:creationId xmlns:a16="http://schemas.microsoft.com/office/drawing/2014/main" id="{03B23AF7-3458-051D-CD8B-A53B0977D5F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
        <p:nvSpPr>
          <p:cNvPr id="4" name="Title 15">
            <a:extLst>
              <a:ext uri="{FF2B5EF4-FFF2-40B4-BE49-F238E27FC236}">
                <a16:creationId xmlns:a16="http://schemas.microsoft.com/office/drawing/2014/main" id="{9B0FFA6F-A1AA-48EA-518E-3C0556BC6890}"/>
              </a:ext>
            </a:extLst>
          </p:cNvPr>
          <p:cNvSpPr txBox="1">
            <a:spLocks/>
          </p:cNvSpPr>
          <p:nvPr/>
        </p:nvSpPr>
        <p:spPr>
          <a:xfrm>
            <a:off x="421791" y="-509844"/>
            <a:ext cx="10079725" cy="461665"/>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r>
              <a:rPr lang="en-ZA" sz="2400"/>
              <a:t>AGENDA</a:t>
            </a:r>
            <a:endParaRPr lang="en-US" sz="2400"/>
          </a:p>
        </p:txBody>
      </p:sp>
    </p:spTree>
    <p:extLst>
      <p:ext uri="{BB962C8B-B14F-4D97-AF65-F5344CB8AC3E}">
        <p14:creationId xmlns:p14="http://schemas.microsoft.com/office/powerpoint/2010/main" val="3079665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38ADE-8963-EB73-0D6B-E5DCF58613C9}"/>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0B55B99E-B306-B688-6A10-A2379B2C4FA6}"/>
              </a:ext>
            </a:extLst>
          </p:cNvPr>
          <p:cNvSpPr>
            <a:spLocks noGrp="1"/>
          </p:cNvSpPr>
          <p:nvPr>
            <p:ph type="title"/>
          </p:nvPr>
        </p:nvSpPr>
        <p:spPr>
          <a:xfrm>
            <a:off x="283474" y="265311"/>
            <a:ext cx="10079725" cy="430887"/>
          </a:xfrm>
        </p:spPr>
        <p:txBody>
          <a:bodyPr/>
          <a:lstStyle/>
          <a:p>
            <a:r>
              <a:rPr lang="en-ZA" sz="2800">
                <a:solidFill>
                  <a:srgbClr val="FF0000"/>
                </a:solidFill>
                <a:latin typeface="Tahoma"/>
                <a:ea typeface="+mn-ea"/>
                <a:cs typeface="+mn-cs"/>
              </a:rPr>
              <a:t>SOUTH BREAKWATER</a:t>
            </a:r>
            <a:endParaRPr lang="en-US" sz="2800">
              <a:solidFill>
                <a:srgbClr val="FF0000"/>
              </a:solidFill>
            </a:endParaRPr>
          </a:p>
        </p:txBody>
      </p:sp>
      <p:sp>
        <p:nvSpPr>
          <p:cNvPr id="4" name="Content Placeholder 2">
            <a:extLst>
              <a:ext uri="{FF2B5EF4-FFF2-40B4-BE49-F238E27FC236}">
                <a16:creationId xmlns:a16="http://schemas.microsoft.com/office/drawing/2014/main" id="{411E0EE4-EBD1-3367-630B-EF16D41D6BDB}"/>
              </a:ext>
            </a:extLst>
          </p:cNvPr>
          <p:cNvSpPr txBox="1">
            <a:spLocks/>
          </p:cNvSpPr>
          <p:nvPr/>
        </p:nvSpPr>
        <p:spPr>
          <a:xfrm>
            <a:off x="400729" y="1049890"/>
            <a:ext cx="11195469" cy="5299633"/>
          </a:xfrm>
          <a:prstGeom prst="rect">
            <a:avLst/>
          </a:prstGeom>
        </p:spPr>
        <p:txBody>
          <a:bodyPr lIns="91440" tIns="45720" rIns="91440" bIns="45720" anchor="t"/>
          <a:lstStyle>
            <a:lvl1pPr marL="7521" marR="361381" indent="-189904" algn="l" defTabSz="779173" rtl="0" eaLnBrk="1" latinLnBrk="0" hangingPunct="1">
              <a:lnSpc>
                <a:spcPct val="100000"/>
              </a:lnSpc>
              <a:spcBef>
                <a:spcPts val="56"/>
              </a:spcBef>
              <a:spcAft>
                <a:spcPts val="341"/>
              </a:spcAft>
              <a:buFont typeface="Arial" pitchFamily="34" charset="0"/>
              <a:buNone/>
              <a:defRPr sz="1600" b="0" i="0" kern="1200">
                <a:solidFill>
                  <a:schemeClr val="tx1">
                    <a:lumMod val="50000"/>
                    <a:lumOff val="50000"/>
                  </a:schemeClr>
                </a:solidFill>
                <a:latin typeface="Apex New Book" panose="02010600040501010103" pitchFamily="2" charset="77"/>
                <a:ea typeface="Apex New Book" panose="02010600040501010103" pitchFamily="2" charset="77"/>
                <a:cs typeface="Tahoma" panose="020B0604030504040204" pitchFamily="34" charset="0"/>
              </a:defRPr>
            </a:lvl1pPr>
            <a:lvl2pPr marL="457200" indent="0" algn="ctr" defTabSz="779173" rtl="0" eaLnBrk="1" latinLnBrk="0" hangingPunct="1">
              <a:lnSpc>
                <a:spcPct val="110000"/>
              </a:lnSpc>
              <a:spcBef>
                <a:spcPts val="171"/>
              </a:spcBef>
              <a:spcAft>
                <a:spcPts val="171"/>
              </a:spcAft>
              <a:buFont typeface="Arial" pitchFamily="34" charset="0"/>
              <a:buNone/>
              <a:defRPr sz="2000" kern="1200">
                <a:solidFill>
                  <a:schemeClr val="tx1">
                    <a:lumMod val="50000"/>
                    <a:lumOff val="50000"/>
                  </a:schemeClr>
                </a:solidFill>
                <a:latin typeface="+mn-lt"/>
                <a:ea typeface="+mn-ea"/>
                <a:cs typeface="+mn-cs"/>
              </a:defRPr>
            </a:lvl2pPr>
            <a:lvl3pPr marL="914400" indent="0" algn="ctr" defTabSz="779173" rtl="0" eaLnBrk="1" latinLnBrk="0" hangingPunct="1">
              <a:lnSpc>
                <a:spcPct val="110000"/>
              </a:lnSpc>
              <a:spcBef>
                <a:spcPts val="85"/>
              </a:spcBef>
              <a:spcAft>
                <a:spcPts val="171"/>
              </a:spcAft>
              <a:buFont typeface="Arial" pitchFamily="34" charset="0"/>
              <a:buNone/>
              <a:defRPr sz="1800" kern="1200">
                <a:solidFill>
                  <a:schemeClr val="tx1">
                    <a:lumMod val="50000"/>
                    <a:lumOff val="50000"/>
                  </a:schemeClr>
                </a:solidFill>
                <a:latin typeface="+mn-lt"/>
                <a:ea typeface="+mn-ea"/>
                <a:cs typeface="+mn-cs"/>
              </a:defRPr>
            </a:lvl3pPr>
            <a:lvl4pPr marL="1371600" indent="0" algn="ctr" defTabSz="779173" rtl="0" eaLnBrk="1" latinLnBrk="0" hangingPunct="1">
              <a:lnSpc>
                <a:spcPct val="110000"/>
              </a:lnSpc>
              <a:spcBef>
                <a:spcPts val="85"/>
              </a:spcBef>
              <a:spcAft>
                <a:spcPts val="171"/>
              </a:spcAft>
              <a:buFont typeface="Arial" pitchFamily="34" charset="0"/>
              <a:buNone/>
              <a:defRPr sz="1600" kern="1200">
                <a:solidFill>
                  <a:schemeClr val="tx1">
                    <a:lumMod val="50000"/>
                    <a:lumOff val="50000"/>
                  </a:schemeClr>
                </a:solidFill>
                <a:latin typeface="+mn-lt"/>
                <a:ea typeface="+mn-ea"/>
                <a:cs typeface="+mn-cs"/>
              </a:defRPr>
            </a:lvl4pPr>
            <a:lvl5pPr marL="1828800" indent="0" algn="ctr" defTabSz="779173" rtl="0" eaLnBrk="1" latinLnBrk="0" hangingPunct="1">
              <a:lnSpc>
                <a:spcPct val="110000"/>
              </a:lnSpc>
              <a:spcBef>
                <a:spcPts val="85"/>
              </a:spcBef>
              <a:spcAft>
                <a:spcPts val="171"/>
              </a:spcAft>
              <a:buFont typeface="Arial" pitchFamily="34" charset="0"/>
              <a:buNone/>
              <a:defRPr sz="1600" kern="1200">
                <a:solidFill>
                  <a:schemeClr val="tx1">
                    <a:lumMod val="50000"/>
                    <a:lumOff val="50000"/>
                  </a:schemeClr>
                </a:solidFill>
                <a:latin typeface="+mn-lt"/>
                <a:ea typeface="+mn-ea"/>
                <a:cs typeface="+mn-cs"/>
              </a:defRPr>
            </a:lvl5pPr>
            <a:lvl6pPr marL="2286000" indent="0" algn="ctr" defTabSz="779173" rtl="0" eaLnBrk="1" latinLnBrk="0" hangingPunct="1">
              <a:spcBef>
                <a:spcPct val="20000"/>
              </a:spcBef>
              <a:buFont typeface="Arial" pitchFamily="34" charset="0"/>
              <a:buNone/>
              <a:defRPr sz="1600" kern="1200">
                <a:solidFill>
                  <a:schemeClr val="tx1"/>
                </a:solidFill>
                <a:latin typeface="+mn-lt"/>
                <a:ea typeface="+mn-ea"/>
                <a:cs typeface="+mn-cs"/>
              </a:defRPr>
            </a:lvl6pPr>
            <a:lvl7pPr marL="2743200" indent="0" algn="ctr" defTabSz="779173" rtl="0" eaLnBrk="1" latinLnBrk="0" hangingPunct="1">
              <a:spcBef>
                <a:spcPct val="20000"/>
              </a:spcBef>
              <a:buFont typeface="Arial" pitchFamily="34" charset="0"/>
              <a:buNone/>
              <a:defRPr sz="1600" kern="1200">
                <a:solidFill>
                  <a:schemeClr val="tx1"/>
                </a:solidFill>
                <a:latin typeface="+mn-lt"/>
                <a:ea typeface="+mn-ea"/>
                <a:cs typeface="+mn-cs"/>
              </a:defRPr>
            </a:lvl7pPr>
            <a:lvl8pPr marL="3200400" indent="0" algn="ctr" defTabSz="779173" rtl="0" eaLnBrk="1" latinLnBrk="0" hangingPunct="1">
              <a:spcBef>
                <a:spcPct val="20000"/>
              </a:spcBef>
              <a:buFont typeface="Arial" pitchFamily="34" charset="0"/>
              <a:buNone/>
              <a:defRPr sz="1600" kern="1200">
                <a:solidFill>
                  <a:schemeClr val="tx1"/>
                </a:solidFill>
                <a:latin typeface="+mn-lt"/>
                <a:ea typeface="+mn-ea"/>
                <a:cs typeface="+mn-cs"/>
              </a:defRPr>
            </a:lvl8pPr>
            <a:lvl9pPr marL="3657600" indent="0" algn="ctr" defTabSz="779173" rtl="0" eaLnBrk="1" latinLnBrk="0" hangingPunct="1">
              <a:spcBef>
                <a:spcPct val="20000"/>
              </a:spcBef>
              <a:buFont typeface="Arial" pitchFamily="34" charset="0"/>
              <a:buNone/>
              <a:defRPr sz="1600" kern="1200">
                <a:solidFill>
                  <a:schemeClr val="tx1"/>
                </a:solidFill>
                <a:latin typeface="+mn-lt"/>
                <a:ea typeface="+mn-ea"/>
                <a:cs typeface="+mn-cs"/>
              </a:defRPr>
            </a:lvl9pPr>
          </a:lstStyle>
          <a:p>
            <a:pPr marL="285750" marR="361315" indent="-285750" algn="just">
              <a:lnSpc>
                <a:spcPct val="150000"/>
              </a:lnSpc>
              <a:buFont typeface="Arial" pitchFamily="34" charset="0"/>
              <a:buChar char="•"/>
            </a:pPr>
            <a:r>
              <a:rPr lang="en-US">
                <a:solidFill>
                  <a:schemeClr val="tx1"/>
                </a:solidFill>
                <a:latin typeface="Tahoma"/>
                <a:ea typeface="Tahoma"/>
                <a:cs typeface="Tahoma"/>
              </a:rPr>
              <a:t>The repair/upgrade of the South Breakwater requires additional</a:t>
            </a:r>
            <a:r>
              <a:rPr lang="en-US" b="1">
                <a:solidFill>
                  <a:schemeClr val="tx1"/>
                </a:solidFill>
                <a:latin typeface="Tahoma"/>
                <a:ea typeface="Tahoma"/>
                <a:cs typeface="Tahoma"/>
              </a:rPr>
              <a:t> Dolos units and </a:t>
            </a:r>
            <a:r>
              <a:rPr lang="en-US" b="1" err="1">
                <a:solidFill>
                  <a:schemeClr val="tx1"/>
                </a:solidFill>
                <a:latin typeface="Tahoma"/>
                <a:ea typeface="Tahoma"/>
                <a:cs typeface="Tahoma"/>
              </a:rPr>
              <a:t>Antifers</a:t>
            </a:r>
            <a:r>
              <a:rPr lang="en-US" b="1">
                <a:solidFill>
                  <a:schemeClr val="tx1"/>
                </a:solidFill>
                <a:latin typeface="Tahoma"/>
                <a:ea typeface="Tahoma"/>
                <a:cs typeface="Tahoma"/>
              </a:rPr>
              <a:t> (65t)</a:t>
            </a:r>
            <a:r>
              <a:rPr lang="en-US">
                <a:solidFill>
                  <a:schemeClr val="tx1"/>
                </a:solidFill>
                <a:latin typeface="Tahoma"/>
                <a:ea typeface="Tahoma"/>
                <a:cs typeface="Tahoma"/>
              </a:rPr>
              <a:t> to be manufactured and placed on its head</a:t>
            </a:r>
            <a:endParaRPr lang="en-US">
              <a:solidFill>
                <a:schemeClr val="tx1"/>
              </a:solidFill>
              <a:latin typeface="Apex New Book"/>
              <a:cs typeface="Tahoma"/>
            </a:endParaRPr>
          </a:p>
          <a:p>
            <a:pPr marL="285750" marR="361315" indent="-285750" algn="just">
              <a:lnSpc>
                <a:spcPct val="150000"/>
              </a:lnSpc>
              <a:buFont typeface="Arial" pitchFamily="34" charset="0"/>
              <a:buChar char="•"/>
            </a:pPr>
            <a:endParaRPr lang="en-US">
              <a:solidFill>
                <a:schemeClr val="tx1"/>
              </a:solidFill>
            </a:endParaRPr>
          </a:p>
        </p:txBody>
      </p:sp>
      <p:pic>
        <p:nvPicPr>
          <p:cNvPr id="6" name="Picture 5">
            <a:extLst>
              <a:ext uri="{FF2B5EF4-FFF2-40B4-BE49-F238E27FC236}">
                <a16:creationId xmlns:a16="http://schemas.microsoft.com/office/drawing/2014/main" id="{C2A6576D-BBDF-1D73-AE2B-FF7750785B7E}"/>
              </a:ext>
            </a:extLst>
          </p:cNvPr>
          <p:cNvPicPr>
            <a:picLocks noChangeAspect="1"/>
          </p:cNvPicPr>
          <p:nvPr/>
        </p:nvPicPr>
        <p:blipFill>
          <a:blip r:embed="rId2"/>
          <a:stretch>
            <a:fillRect/>
          </a:stretch>
        </p:blipFill>
        <p:spPr>
          <a:xfrm>
            <a:off x="6150698" y="2715699"/>
            <a:ext cx="5413248" cy="3877125"/>
          </a:xfrm>
          <a:prstGeom prst="rect">
            <a:avLst/>
          </a:prstGeom>
          <a:ln>
            <a:solidFill>
              <a:schemeClr val="tx1"/>
            </a:solidFill>
          </a:ln>
        </p:spPr>
      </p:pic>
      <p:pic>
        <p:nvPicPr>
          <p:cNvPr id="7" name="Picture 6">
            <a:extLst>
              <a:ext uri="{FF2B5EF4-FFF2-40B4-BE49-F238E27FC236}">
                <a16:creationId xmlns:a16="http://schemas.microsoft.com/office/drawing/2014/main" id="{1216DF1D-DC1F-6FB1-E49B-9A1B4665098B}"/>
              </a:ext>
            </a:extLst>
          </p:cNvPr>
          <p:cNvPicPr>
            <a:picLocks noChangeAspect="1"/>
          </p:cNvPicPr>
          <p:nvPr/>
        </p:nvPicPr>
        <p:blipFill>
          <a:blip r:embed="rId3"/>
          <a:stretch>
            <a:fillRect/>
          </a:stretch>
        </p:blipFill>
        <p:spPr>
          <a:xfrm>
            <a:off x="444842" y="2715699"/>
            <a:ext cx="5553622" cy="3877125"/>
          </a:xfrm>
          <a:prstGeom prst="rect">
            <a:avLst/>
          </a:prstGeom>
          <a:ln>
            <a:solidFill>
              <a:schemeClr val="tx1"/>
            </a:solidFill>
          </a:ln>
        </p:spPr>
      </p:pic>
      <p:pic>
        <p:nvPicPr>
          <p:cNvPr id="9" name="Picture 8">
            <a:extLst>
              <a:ext uri="{FF2B5EF4-FFF2-40B4-BE49-F238E27FC236}">
                <a16:creationId xmlns:a16="http://schemas.microsoft.com/office/drawing/2014/main" id="{6E6E87BF-3A85-F0D8-5422-D4F62EE0A985}"/>
              </a:ext>
            </a:extLst>
          </p:cNvPr>
          <p:cNvPicPr>
            <a:picLocks noChangeAspect="1"/>
          </p:cNvPicPr>
          <p:nvPr/>
        </p:nvPicPr>
        <p:blipFill>
          <a:blip r:embed="rId4"/>
          <a:stretch>
            <a:fillRect/>
          </a:stretch>
        </p:blipFill>
        <p:spPr>
          <a:xfrm rot="5400000">
            <a:off x="10182393" y="2129924"/>
            <a:ext cx="660018" cy="1938135"/>
          </a:xfrm>
          <a:prstGeom prst="rect">
            <a:avLst/>
          </a:prstGeom>
          <a:ln w="28575"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4260420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4392" y="-124530"/>
            <a:ext cx="8229600" cy="1143000"/>
          </a:xfrm>
        </p:spPr>
        <p:txBody>
          <a:bodyPr/>
          <a:lstStyle/>
          <a:p>
            <a:pPr algn="l"/>
            <a:r>
              <a:rPr lang="en-US" b="1">
                <a:solidFill>
                  <a:srgbClr val="FF0000"/>
                </a:solidFill>
                <a:ea typeface="Tahoma" panose="020B0604030504040204" pitchFamily="34" charset="0"/>
                <a:cs typeface="Tahoma" panose="020B0604030504040204" pitchFamily="34" charset="0"/>
              </a:rPr>
              <a:t>BACKGROUND</a:t>
            </a:r>
            <a:endParaRPr lang="en-ZA" b="1">
              <a:solidFill>
                <a:srgbClr val="FF0000"/>
              </a:solidFill>
            </a:endParaRPr>
          </a:p>
        </p:txBody>
      </p:sp>
      <p:sp>
        <p:nvSpPr>
          <p:cNvPr id="4" name="Rectangle 3"/>
          <p:cNvSpPr/>
          <p:nvPr/>
        </p:nvSpPr>
        <p:spPr bwMode="auto">
          <a:xfrm>
            <a:off x="1513890" y="1317092"/>
            <a:ext cx="8862182" cy="392632"/>
          </a:xfrm>
          <a:prstGeom prst="rect">
            <a:avLst/>
          </a:prstGeom>
          <a:solidFill>
            <a:schemeClr val="accent3">
              <a:lumMod val="75000"/>
            </a:schemeClr>
          </a:solidFill>
          <a:ln w="9525" cap="flat" cmpd="sng" algn="ctr">
            <a:solidFill>
              <a:schemeClr val="accent3">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3450" fontAlgn="base">
              <a:spcBef>
                <a:spcPct val="0"/>
              </a:spcBef>
              <a:spcAft>
                <a:spcPct val="0"/>
              </a:spcAft>
              <a:defRPr/>
            </a:pPr>
            <a:r>
              <a:rPr lang="en-US" sz="1400" b="1" kern="0">
                <a:solidFill>
                  <a:srgbClr val="FFFFFF"/>
                </a:solidFill>
                <a:latin typeface="Tahoma"/>
                <a:cs typeface="Tahoma" pitchFamily="34" charset="0"/>
              </a:rPr>
              <a:t>Identification of the Business Need</a:t>
            </a:r>
          </a:p>
        </p:txBody>
      </p:sp>
      <p:sp>
        <p:nvSpPr>
          <p:cNvPr id="5" name="Rectangle 4"/>
          <p:cNvSpPr/>
          <p:nvPr/>
        </p:nvSpPr>
        <p:spPr>
          <a:xfrm>
            <a:off x="1513890" y="1709725"/>
            <a:ext cx="8862182" cy="2723823"/>
          </a:xfrm>
          <a:prstGeom prst="rect">
            <a:avLst/>
          </a:prstGeom>
          <a:ln>
            <a:solidFill>
              <a:schemeClr val="accent3">
                <a:lumMod val="60000"/>
                <a:lumOff val="40000"/>
              </a:schemeClr>
            </a:solidFill>
          </a:ln>
        </p:spPr>
        <p:txBody>
          <a:bodyPr wrap="square">
            <a:spAutoFit/>
          </a:bodyPr>
          <a:lstStyle/>
          <a:p>
            <a:pPr algn="just" defTabSz="914400" fontAlgn="base">
              <a:lnSpc>
                <a:spcPct val="150000"/>
              </a:lnSpc>
              <a:spcBef>
                <a:spcPct val="0"/>
              </a:spcBef>
              <a:spcAft>
                <a:spcPct val="0"/>
              </a:spcAft>
            </a:pPr>
            <a:endParaRPr lang="en-ZA" sz="1200">
              <a:solidFill>
                <a:prstClr val="black"/>
              </a:solidFill>
              <a:latin typeface="Tahoma" panose="020B0604030504040204" pitchFamily="34" charset="0"/>
              <a:ea typeface="Tahoma" panose="020B0604030504040204" pitchFamily="34" charset="0"/>
              <a:cs typeface="Tahoma" panose="020B0604030504040204" pitchFamily="34" charset="0"/>
            </a:endParaRPr>
          </a:p>
          <a:p>
            <a:pPr algn="just" defTabSz="914400" fontAlgn="base">
              <a:lnSpc>
                <a:spcPct val="150000"/>
              </a:lnSpc>
              <a:spcBef>
                <a:spcPct val="0"/>
              </a:spcBef>
              <a:spcAft>
                <a:spcPct val="0"/>
              </a:spcAft>
              <a:tabLst>
                <a:tab pos="226695" algn="l"/>
              </a:tabLst>
            </a:pPr>
            <a:r>
              <a:rPr lang="en-ZA">
                <a:solidFill>
                  <a:srgbClr val="000000"/>
                </a:solidFill>
                <a:latin typeface="Tahoma"/>
                <a:ea typeface="Calibri" panose="020F0502020204030204" pitchFamily="34" charset="0"/>
                <a:cs typeface="Times New Roman" panose="02020603050405020304" pitchFamily="18" charset="0"/>
              </a:rPr>
              <a:t>Based on the most recent assessment, there is a requirement for repairs and upgrades to the breakwater structures to ensure that its lifespan is extended for a further 30</a:t>
            </a:r>
            <a:r>
              <a:rPr lang="en-GB">
                <a:solidFill>
                  <a:srgbClr val="000000"/>
                </a:solidFill>
                <a:latin typeface="Tahoma"/>
                <a:ea typeface="Times New Roman" panose="02020603050405020304" pitchFamily="18" charset="0"/>
                <a:cs typeface="Times New Roman" panose="02020603050405020304" pitchFamily="18" charset="0"/>
              </a:rPr>
              <a:t> </a:t>
            </a:r>
            <a:r>
              <a:rPr lang="en-ZA">
                <a:solidFill>
                  <a:srgbClr val="000000"/>
                </a:solidFill>
                <a:latin typeface="Tahoma"/>
                <a:ea typeface="Calibri" panose="020F0502020204030204" pitchFamily="34" charset="0"/>
                <a:cs typeface="Times New Roman" panose="02020603050405020304" pitchFamily="18" charset="0"/>
              </a:rPr>
              <a:t>-years and its performance is increased to handle wave height conditions up to 11.5m, considering future sea-level rise linked to climate change as well as ensure continuous Port operations.</a:t>
            </a:r>
            <a:endParaRPr lang="en-US">
              <a:solidFill>
                <a:srgbClr val="000000"/>
              </a:solidFill>
              <a:latin typeface="Tahoma"/>
              <a:ea typeface="Times New Roman" panose="02020603050405020304" pitchFamily="18" charset="0"/>
              <a:cs typeface="Times New Roman" panose="02020603050405020304" pitchFamily="18" charset="0"/>
            </a:endParaRPr>
          </a:p>
          <a:p>
            <a:pPr marL="467995" indent="-467995" defTabSz="914400" fontAlgn="base">
              <a:spcBef>
                <a:spcPct val="0"/>
              </a:spcBef>
              <a:spcAft>
                <a:spcPts val="300"/>
              </a:spcAft>
              <a:tabLst>
                <a:tab pos="226695" algn="l"/>
              </a:tabLst>
            </a:pPr>
            <a:r>
              <a:rPr lang="en-GB">
                <a:solidFill>
                  <a:srgbClr val="000000"/>
                </a:solidFill>
                <a:latin typeface="Tahoma"/>
                <a:ea typeface="Times New Roman" panose="02020603050405020304" pitchFamily="18" charset="0"/>
                <a:cs typeface="Times New Roman" panose="02020603050405020304" pitchFamily="18" charset="0"/>
              </a:rPr>
              <a:t> </a:t>
            </a:r>
            <a:endParaRPr lang="en-US">
              <a:solidFill>
                <a:prstClr val="black"/>
              </a:solidFill>
              <a:latin typeface="Tahoma"/>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4294967295"/>
          </p:nvPr>
        </p:nvSpPr>
        <p:spPr/>
        <p:txBody>
          <a:bodyPr/>
          <a:lstStyle/>
          <a:p>
            <a:pPr defTabSz="914400" fontAlgn="base">
              <a:spcBef>
                <a:spcPct val="0"/>
              </a:spcBef>
              <a:spcAft>
                <a:spcPct val="0"/>
              </a:spcAft>
            </a:pPr>
            <a:endParaRPr lang="en-US" sz="1600">
              <a:solidFill>
                <a:srgbClr val="000000"/>
              </a:solidFill>
              <a:latin typeface="Arial" charset="0"/>
            </a:endParaRPr>
          </a:p>
        </p:txBody>
      </p:sp>
    </p:spTree>
    <p:extLst>
      <p:ext uri="{BB962C8B-B14F-4D97-AF65-F5344CB8AC3E}">
        <p14:creationId xmlns:p14="http://schemas.microsoft.com/office/powerpoint/2010/main" val="1528176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25192" y="858443"/>
          <a:ext cx="1190" cy="1190"/>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525192" y="858443"/>
                        <a:ext cx="1190" cy="1190"/>
                      </a:xfrm>
                      <a:prstGeom prst="rect">
                        <a:avLst/>
                      </a:prstGeom>
                    </p:spPr>
                  </p:pic>
                </p:oleObj>
              </mc:Fallback>
            </mc:AlternateContent>
          </a:graphicData>
        </a:graphic>
      </p:graphicFrame>
      <p:sp>
        <p:nvSpPr>
          <p:cNvPr id="5" name="Rectangle 4" hidden="1"/>
          <p:cNvSpPr/>
          <p:nvPr>
            <p:custDataLst>
              <p:tags r:id="rId3"/>
            </p:custDataLst>
          </p:nvPr>
        </p:nvSpPr>
        <p:spPr bwMode="auto">
          <a:xfrm>
            <a:off x="1524002" y="857252"/>
            <a:ext cx="119063" cy="119063"/>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914400" fontAlgn="base">
              <a:spcBef>
                <a:spcPct val="0"/>
              </a:spcBef>
              <a:spcAft>
                <a:spcPct val="0"/>
              </a:spcAft>
            </a:pPr>
            <a:endParaRPr lang="en-ZA" sz="1900">
              <a:solidFill>
                <a:srgbClr val="768F4C"/>
              </a:solidFill>
              <a:latin typeface="Calibri" panose="020F0502020204030204" pitchFamily="34" charset="0"/>
              <a:sym typeface="Calibri" panose="020F0502020204030204" pitchFamily="34" charset="0"/>
            </a:endParaRPr>
          </a:p>
        </p:txBody>
      </p:sp>
      <p:sp>
        <p:nvSpPr>
          <p:cNvPr id="2" name="Title 1"/>
          <p:cNvSpPr>
            <a:spLocks noGrp="1"/>
          </p:cNvSpPr>
          <p:nvPr>
            <p:ph type="title"/>
          </p:nvPr>
        </p:nvSpPr>
        <p:spPr>
          <a:xfrm>
            <a:off x="1300882" y="152915"/>
            <a:ext cx="8388586" cy="720105"/>
          </a:xfrm>
        </p:spPr>
        <p:txBody>
          <a:bodyPr/>
          <a:lstStyle/>
          <a:p>
            <a:r>
              <a:rPr lang="en-US" b="1">
                <a:solidFill>
                  <a:srgbClr val="FF0000"/>
                </a:solidFill>
              </a:rPr>
              <a:t>OBJECTIVES</a:t>
            </a:r>
            <a:r>
              <a:rPr lang="en-ZA" altLang="en-US"/>
              <a:t>	</a:t>
            </a:r>
            <a:endParaRPr lang="en-ZA"/>
          </a:p>
        </p:txBody>
      </p:sp>
      <p:pic>
        <p:nvPicPr>
          <p:cNvPr id="1026" name="Picture 2">
            <a:extLst>
              <a:ext uri="{FF2B5EF4-FFF2-40B4-BE49-F238E27FC236}">
                <a16:creationId xmlns:a16="http://schemas.microsoft.com/office/drawing/2014/main" id="{96122869-8B45-14FF-BFD4-974FB720210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4814" y="1176570"/>
            <a:ext cx="5708936" cy="52488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39BC128-F391-1115-9CDD-045BDAA3645C}"/>
              </a:ext>
            </a:extLst>
          </p:cNvPr>
          <p:cNvSpPr txBox="1"/>
          <p:nvPr/>
        </p:nvSpPr>
        <p:spPr>
          <a:xfrm>
            <a:off x="7440930" y="1531620"/>
            <a:ext cx="3474720" cy="3970318"/>
          </a:xfrm>
          <a:prstGeom prst="rect">
            <a:avLst/>
          </a:prstGeom>
          <a:noFill/>
        </p:spPr>
        <p:txBody>
          <a:bodyPr wrap="square" rtlCol="0">
            <a:spAutoFit/>
          </a:bodyPr>
          <a:lstStyle/>
          <a:p>
            <a:pPr marL="285750" indent="-285750" defTabSz="914400" fontAlgn="base">
              <a:lnSpc>
                <a:spcPct val="150000"/>
              </a:lnSpc>
              <a:spcBef>
                <a:spcPct val="0"/>
              </a:spcBef>
              <a:spcAft>
                <a:spcPct val="0"/>
              </a:spcAft>
              <a:buFont typeface="Wingdings" panose="05000000000000000000" pitchFamily="2" charset="2"/>
              <a:buChar char="§"/>
            </a:pPr>
            <a:r>
              <a:rPr lang="en-GB" sz="1600">
                <a:solidFill>
                  <a:srgbClr val="000000"/>
                </a:solidFill>
                <a:latin typeface="Tahoma" panose="020B0604030504040204" pitchFamily="34" charset="0"/>
                <a:ea typeface="Times New Roman" panose="02020603050405020304" pitchFamily="18" charset="0"/>
                <a:cs typeface="Times New Roman" panose="02020603050405020304" pitchFamily="18" charset="0"/>
              </a:rPr>
              <a:t>Improved breakwater performance;</a:t>
            </a:r>
          </a:p>
          <a:p>
            <a:pPr marL="285750" indent="-285750" defTabSz="914400" fontAlgn="base">
              <a:lnSpc>
                <a:spcPct val="150000"/>
              </a:lnSpc>
              <a:spcBef>
                <a:spcPct val="0"/>
              </a:spcBef>
              <a:spcAft>
                <a:spcPct val="0"/>
              </a:spcAft>
              <a:buFont typeface="Wingdings" panose="05000000000000000000" pitchFamily="2" charset="2"/>
              <a:buChar char="§"/>
            </a:pPr>
            <a:r>
              <a:rPr lang="en-GB" sz="1600">
                <a:solidFill>
                  <a:srgbClr val="000000"/>
                </a:solidFill>
                <a:latin typeface="Tahoma" panose="020B0604030504040204" pitchFamily="34" charset="0"/>
                <a:ea typeface="Times New Roman" panose="02020603050405020304" pitchFamily="18" charset="0"/>
                <a:cs typeface="Times New Roman" panose="02020603050405020304" pitchFamily="18" charset="0"/>
              </a:rPr>
              <a:t>Continue safe access of vessels to the Port;</a:t>
            </a:r>
            <a:endParaRPr lang="en-US" sz="160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marL="285750" indent="-285750" algn="just" defTabSz="914400" fontAlgn="base">
              <a:lnSpc>
                <a:spcPct val="150000"/>
              </a:lnSpc>
              <a:spcBef>
                <a:spcPct val="0"/>
              </a:spcBef>
              <a:spcAft>
                <a:spcPct val="0"/>
              </a:spcAft>
              <a:buFont typeface="Wingdings" panose="05000000000000000000" pitchFamily="2" charset="2"/>
              <a:buChar char="§"/>
            </a:pPr>
            <a:r>
              <a:rPr lang="en-GB" sz="1600">
                <a:solidFill>
                  <a:srgbClr val="000000"/>
                </a:solidFill>
                <a:latin typeface="Tahoma" panose="020B0604030504040204" pitchFamily="34" charset="0"/>
                <a:ea typeface="Times New Roman" panose="02020603050405020304" pitchFamily="18" charset="0"/>
                <a:cs typeface="Times New Roman" panose="02020603050405020304" pitchFamily="18" charset="0"/>
              </a:rPr>
              <a:t>Affordable repair capital cost as opposed to replacement cost in case of structural collapse; and</a:t>
            </a:r>
            <a:endParaRPr lang="en-US" sz="160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marL="285750" indent="-285750" defTabSz="914400" fontAlgn="base">
              <a:lnSpc>
                <a:spcPct val="150000"/>
              </a:lnSpc>
              <a:spcBef>
                <a:spcPct val="0"/>
              </a:spcBef>
              <a:spcAft>
                <a:spcPct val="0"/>
              </a:spcAft>
              <a:buFont typeface="Wingdings" panose="05000000000000000000" pitchFamily="2" charset="2"/>
              <a:buChar char="§"/>
            </a:pPr>
            <a:r>
              <a:rPr lang="en-GB" sz="1600">
                <a:solidFill>
                  <a:srgbClr val="000000"/>
                </a:solidFill>
                <a:latin typeface="Tahoma" panose="020B0604030504040204" pitchFamily="34" charset="0"/>
                <a:ea typeface="Times New Roman" panose="02020603050405020304" pitchFamily="18" charset="0"/>
                <a:cs typeface="Times New Roman" panose="02020603050405020304" pitchFamily="18" charset="0"/>
              </a:rPr>
              <a:t>Ensures TNPA’s reputation as reliable marine logistics solution provider is protected.</a:t>
            </a:r>
            <a:endParaRPr lang="en-US" sz="160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defTabSz="914400" fontAlgn="base">
              <a:spcBef>
                <a:spcPct val="0"/>
              </a:spcBef>
              <a:spcAft>
                <a:spcPct val="0"/>
              </a:spcAft>
            </a:pPr>
            <a:endParaRPr lang="en-US" sz="1200">
              <a:solidFill>
                <a:srgbClr val="000000"/>
              </a:solidFill>
              <a:latin typeface="Tahoma"/>
            </a:endParaRPr>
          </a:p>
        </p:txBody>
      </p:sp>
    </p:spTree>
    <p:custDataLst>
      <p:tags r:id="rId1"/>
    </p:custDataLst>
    <p:extLst>
      <p:ext uri="{BB962C8B-B14F-4D97-AF65-F5344CB8AC3E}">
        <p14:creationId xmlns:p14="http://schemas.microsoft.com/office/powerpoint/2010/main" val="1115816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defTabSz="457200" rtl="0" eaLnBrk="1" fontAlgn="auto" latinLnBrk="0" hangingPunct="1">
              <a:lnSpc>
                <a:spcPct val="110000"/>
              </a:lnSpc>
              <a:spcBef>
                <a:spcPts val="92"/>
              </a:spcBef>
              <a:spcAft>
                <a:spcPts val="92"/>
              </a:spcAft>
              <a:buClrTx/>
              <a:buSzTx/>
              <a:buFontTx/>
              <a:buNone/>
              <a:tabLst/>
              <a:defRPr/>
            </a:pPr>
            <a:r>
              <a:rPr kumimoji="0" lang="en-ZA" sz="923" b="0" i="0" u="none" strike="noStrike" kern="1200" cap="none" spc="0" normalizeH="0" baseline="0" noProof="0">
                <a:ln>
                  <a:noFill/>
                </a:ln>
                <a:solidFill>
                  <a:srgbClr val="000000"/>
                </a:solidFill>
                <a:effectLst/>
                <a:uLnTx/>
                <a:uFillTx/>
                <a:latin typeface="Tahoma"/>
                <a:ea typeface="+mn-ea"/>
                <a:cs typeface="+mn-cs"/>
              </a:rPr>
              <a:t>		</a:t>
            </a:r>
            <a:r>
              <a:rPr kumimoji="0" lang="en-ZA" sz="1500" b="1" i="0" u="none" strike="noStrike" kern="1200" cap="none" spc="0" normalizeH="0" baseline="0" noProof="0">
                <a:ln>
                  <a:noFill/>
                </a:ln>
                <a:solidFill>
                  <a:srgbClr val="ECECEC"/>
                </a:solidFill>
                <a:effectLst/>
                <a:uLnTx/>
                <a:uFillTx/>
                <a:latin typeface="Tahoma"/>
                <a:ea typeface="+mn-ea"/>
                <a:cs typeface="+mn-cs"/>
              </a:rPr>
              <a:t>PART C3.1 GOODS INFORMATION</a:t>
            </a: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972970" y="1078100"/>
            <a:ext cx="7412385" cy="1938992"/>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pPr algn="l" rtl="1"/>
            <a:r>
              <a:rPr lang="en-ZA" sz="6000">
                <a:solidFill>
                  <a:schemeClr val="bg1"/>
                </a:solidFill>
              </a:rPr>
              <a:t>PART C3: SCOPE OF WORK</a:t>
            </a: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3087401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AED81FE-4A5B-60F3-3523-D23174B2E37C}"/>
              </a:ext>
            </a:extLst>
          </p:cNvPr>
          <p:cNvSpPr txBox="1"/>
          <p:nvPr/>
        </p:nvSpPr>
        <p:spPr>
          <a:xfrm>
            <a:off x="-850332" y="8455729"/>
            <a:ext cx="12193504" cy="1323439"/>
          </a:xfrm>
          <a:prstGeom prst="rect">
            <a:avLst/>
          </a:prstGeom>
          <a:noFill/>
        </p:spPr>
        <p:txBody>
          <a:bodyPr wrap="square" rtlCol="0">
            <a:spAutoFit/>
          </a:bodyPr>
          <a:lstStyle/>
          <a:p>
            <a:pPr algn="ctr"/>
            <a:r>
              <a:rPr lang="en-ZA" sz="8000" b="1">
                <a:solidFill>
                  <a:schemeClr val="bg1"/>
                </a:solidFill>
                <a:latin typeface="Gill Sans" panose="020B0502020104020203" pitchFamily="34" charset="-79"/>
                <a:ea typeface="Tahoma" panose="020B0604030504040204" pitchFamily="34" charset="0"/>
                <a:cs typeface="Gill Sans" panose="020B0502020104020203" pitchFamily="34" charset="-79"/>
              </a:rPr>
              <a:t>Description of </a:t>
            </a:r>
            <a:r>
              <a:rPr lang="en-ZA" sz="8000" b="1" i="1">
                <a:solidFill>
                  <a:schemeClr val="bg1"/>
                </a:solidFill>
                <a:latin typeface="Gill Sans" panose="020B0502020104020203" pitchFamily="34" charset="-79"/>
                <a:ea typeface="Tahoma" panose="020B0604030504040204" pitchFamily="34" charset="0"/>
                <a:cs typeface="Gill Sans" panose="020B0502020104020203" pitchFamily="34" charset="-79"/>
              </a:rPr>
              <a:t>Services</a:t>
            </a:r>
          </a:p>
        </p:txBody>
      </p:sp>
      <p:sp>
        <p:nvSpPr>
          <p:cNvPr id="3" name="Rectangle 2">
            <a:extLst>
              <a:ext uri="{FF2B5EF4-FFF2-40B4-BE49-F238E27FC236}">
                <a16:creationId xmlns:a16="http://schemas.microsoft.com/office/drawing/2014/main" id="{AE414C61-F297-1BE5-22F8-D1DFEE8F1394}"/>
              </a:ext>
            </a:extLst>
          </p:cNvPr>
          <p:cNvSpPr/>
          <p:nvPr/>
        </p:nvSpPr>
        <p:spPr>
          <a:xfrm>
            <a:off x="283474" y="1361115"/>
            <a:ext cx="10704904" cy="4825234"/>
          </a:xfrm>
          <a:prstGeom prst="rect">
            <a:avLst/>
          </a:prstGeom>
          <a:noFill/>
          <a:ln>
            <a:noFill/>
          </a:ln>
        </p:spPr>
        <p:style>
          <a:lnRef idx="0">
            <a:scrgbClr r="0" g="0" b="0"/>
          </a:lnRef>
          <a:fillRef idx="0">
            <a:scrgbClr r="0" g="0" b="0"/>
          </a:fillRef>
          <a:effectRef idx="0">
            <a:scrgbClr r="0" g="0" b="0"/>
          </a:effectRef>
          <a:fontRef idx="minor">
            <a:schemeClr val="lt1"/>
          </a:fontRef>
        </p:style>
        <p:txBody>
          <a:bodyPr wrap="square" lIns="36000" tIns="36000" rIns="36000" bIns="36000" rtlCol="0" anchor="ctr"/>
          <a:lstStyle/>
          <a:p>
            <a:pPr marL="342900" indent="-342900" algn="l">
              <a:lnSpc>
                <a:spcPct val="150000"/>
              </a:lnSpc>
              <a:buFont typeface="Arial" panose="020B0604020202020204" pitchFamily="34" charset="0"/>
              <a:buChar char="•"/>
            </a:pPr>
            <a:endParaRPr lang="en-ZA" sz="2000">
              <a:solidFill>
                <a:sysClr val="windowText" lastClr="000000"/>
              </a:solidFill>
              <a:latin typeface="Apex New Bold"/>
              <a:ea typeface="Tahoma" panose="020B0604030504040204" pitchFamily="34" charset="0"/>
              <a:cs typeface="Gill Sans" panose="020B0502020104020203" pitchFamily="34" charset="-79"/>
            </a:endParaRPr>
          </a:p>
        </p:txBody>
      </p:sp>
      <p:sp>
        <p:nvSpPr>
          <p:cNvPr id="2" name="Title 1">
            <a:extLst>
              <a:ext uri="{FF2B5EF4-FFF2-40B4-BE49-F238E27FC236}">
                <a16:creationId xmlns:a16="http://schemas.microsoft.com/office/drawing/2014/main" id="{EA7CCF53-71EB-C227-4182-CFF48F89EA7A}"/>
              </a:ext>
            </a:extLst>
          </p:cNvPr>
          <p:cNvSpPr>
            <a:spLocks noGrp="1"/>
          </p:cNvSpPr>
          <p:nvPr>
            <p:ph type="title"/>
          </p:nvPr>
        </p:nvSpPr>
        <p:spPr>
          <a:xfrm>
            <a:off x="283474" y="249922"/>
            <a:ext cx="10079725" cy="461665"/>
          </a:xfrm>
        </p:spPr>
        <p:txBody>
          <a:bodyPr/>
          <a:lstStyle/>
          <a:p>
            <a:r>
              <a:rPr lang="en-ZA"/>
              <a:t>PART C3: SCOPE OF WORK </a:t>
            </a:r>
            <a:endParaRPr lang="en-US"/>
          </a:p>
        </p:txBody>
      </p:sp>
      <p:sp>
        <p:nvSpPr>
          <p:cNvPr id="5" name="Text Placeholder 4">
            <a:extLst>
              <a:ext uri="{FF2B5EF4-FFF2-40B4-BE49-F238E27FC236}">
                <a16:creationId xmlns:a16="http://schemas.microsoft.com/office/drawing/2014/main" id="{06DCFEB7-464A-4AD5-64A6-61599DB96E97}"/>
              </a:ext>
            </a:extLst>
          </p:cNvPr>
          <p:cNvSpPr>
            <a:spLocks noGrp="1"/>
          </p:cNvSpPr>
          <p:nvPr>
            <p:ph type="body" sz="quarter" idx="16"/>
          </p:nvPr>
        </p:nvSpPr>
        <p:spPr/>
        <p:txBody>
          <a:bodyPr lIns="91440" tIns="45720" rIns="91440" bIns="45720" anchor="t"/>
          <a:lstStyle/>
          <a:p>
            <a:r>
              <a:rPr lang="en-US" b="1">
                <a:latin typeface="Apex New Medium"/>
              </a:rPr>
              <a:t>South Breakwater</a:t>
            </a:r>
            <a:endParaRPr lang="en-US">
              <a:latin typeface="Apex New Medium"/>
            </a:endParaRPr>
          </a:p>
          <a:p>
            <a:pPr marL="342900" indent="-342900">
              <a:buAutoNum type="arabicPeriod"/>
            </a:pPr>
            <a:r>
              <a:rPr lang="en-US">
                <a:latin typeface="Apex New Medium"/>
              </a:rPr>
              <a:t>Setup site facilities and precast yard</a:t>
            </a:r>
            <a:endParaRPr lang="en-US"/>
          </a:p>
          <a:p>
            <a:pPr marL="342900" indent="-342900">
              <a:buAutoNum type="arabicPeriod"/>
            </a:pPr>
            <a:r>
              <a:rPr lang="en-US">
                <a:latin typeface="Apex New Medium"/>
              </a:rPr>
              <a:t>Demolish and construct new widened cap for crane base, including temporary and final navigation light plinths.</a:t>
            </a:r>
            <a:endParaRPr lang="en-US"/>
          </a:p>
          <a:p>
            <a:pPr marL="342900" indent="-342900">
              <a:buAutoNum type="arabicPeriod"/>
            </a:pPr>
            <a:r>
              <a:rPr lang="en-US">
                <a:latin typeface="Apex New Medium"/>
              </a:rPr>
              <a:t>Place 1-5t rock underlayer on top of existing 30t dolosse</a:t>
            </a:r>
          </a:p>
          <a:p>
            <a:pPr marL="571500" lvl="1" indent="-342900">
              <a:buFont typeface="Courier New,monospace" pitchFamily="34" charset="0"/>
              <a:buChar char="o"/>
            </a:pPr>
            <a:r>
              <a:rPr lang="en-US">
                <a:solidFill>
                  <a:schemeClr val="tx2"/>
                </a:solidFill>
                <a:latin typeface="Apex New Medium"/>
              </a:rPr>
              <a:t>Bulk placement with a skip will be allowed. Addendum will be sent out shortly</a:t>
            </a:r>
          </a:p>
          <a:p>
            <a:pPr marL="571500" lvl="1" indent="-342900">
              <a:buFont typeface="Courier New,monospace" pitchFamily="34" charset="0"/>
              <a:buChar char="o"/>
            </a:pPr>
            <a:r>
              <a:rPr lang="en-US">
                <a:solidFill>
                  <a:schemeClr val="tx2"/>
                </a:solidFill>
                <a:latin typeface="Apex New Medium"/>
              </a:rPr>
              <a:t>Volume of rock is uncertain given the uneven 30t dolos surface</a:t>
            </a:r>
          </a:p>
          <a:p>
            <a:pPr marL="342900" indent="-342900">
              <a:buAutoNum type="arabicPeriod"/>
            </a:pPr>
            <a:r>
              <a:rPr lang="en-US">
                <a:latin typeface="Apex New Medium"/>
              </a:rPr>
              <a:t>Dredge toe to receive toe Antifer cubes</a:t>
            </a:r>
            <a:endParaRPr lang="en-US"/>
          </a:p>
          <a:p>
            <a:pPr marL="571500" lvl="1" indent="-342900">
              <a:buFont typeface="Courier New,monospace" pitchFamily="34" charset="0"/>
              <a:buChar char="o"/>
            </a:pPr>
            <a:r>
              <a:rPr lang="en-US">
                <a:solidFill>
                  <a:srgbClr val="69614E"/>
                </a:solidFill>
                <a:latin typeface="Apex New Medium"/>
              </a:rPr>
              <a:t>Placement of toe </a:t>
            </a:r>
            <a:r>
              <a:rPr lang="en-US" err="1">
                <a:solidFill>
                  <a:srgbClr val="69614E"/>
                </a:solidFill>
                <a:latin typeface="Apex New Medium"/>
              </a:rPr>
              <a:t>Antifers</a:t>
            </a:r>
            <a:r>
              <a:rPr lang="en-US">
                <a:solidFill>
                  <a:srgbClr val="69614E"/>
                </a:solidFill>
                <a:latin typeface="Apex New Medium"/>
              </a:rPr>
              <a:t> should be immediately after approval of dredge survey</a:t>
            </a:r>
          </a:p>
          <a:p>
            <a:pPr marL="342900" indent="-342900">
              <a:buAutoNum type="arabicPeriod"/>
            </a:pPr>
            <a:r>
              <a:rPr lang="en-US">
                <a:latin typeface="Apex New Medium"/>
              </a:rPr>
              <a:t>Cast and place double layer of 65t </a:t>
            </a:r>
            <a:r>
              <a:rPr lang="en-US" err="1">
                <a:latin typeface="Apex New Medium"/>
              </a:rPr>
              <a:t>Antifer</a:t>
            </a:r>
            <a:r>
              <a:rPr lang="en-US">
                <a:latin typeface="Apex New Medium"/>
              </a:rPr>
              <a:t> cubes</a:t>
            </a:r>
            <a:endParaRPr lang="en-US"/>
          </a:p>
          <a:p>
            <a:pPr marL="342900" indent="-342900">
              <a:buAutoNum type="arabicPeriod"/>
            </a:pPr>
            <a:r>
              <a:rPr lang="en-US">
                <a:latin typeface="Apex New Medium"/>
              </a:rPr>
              <a:t>Cast and place 30t dolos units at tie-in</a:t>
            </a:r>
            <a:endParaRPr lang="en-US"/>
          </a:p>
          <a:p>
            <a:endParaRPr lang="en-US"/>
          </a:p>
        </p:txBody>
      </p:sp>
      <p:pic>
        <p:nvPicPr>
          <p:cNvPr id="8" name="Picture 7" descr="A black and white text on a white background&#10;&#10;AI-generated content may be incorrect.">
            <a:extLst>
              <a:ext uri="{FF2B5EF4-FFF2-40B4-BE49-F238E27FC236}">
                <a16:creationId xmlns:a16="http://schemas.microsoft.com/office/drawing/2014/main" id="{6AEFDBF4-8556-3AAB-D31B-9B7C0A2D0E36}"/>
              </a:ext>
            </a:extLst>
          </p:cNvPr>
          <p:cNvPicPr>
            <a:picLocks noChangeAspect="1"/>
          </p:cNvPicPr>
          <p:nvPr/>
        </p:nvPicPr>
        <p:blipFill>
          <a:blip r:embed="rId2"/>
          <a:stretch>
            <a:fillRect/>
          </a:stretch>
        </p:blipFill>
        <p:spPr>
          <a:xfrm>
            <a:off x="6486896" y="1036851"/>
            <a:ext cx="5432406" cy="5580321"/>
          </a:xfrm>
          <a:prstGeom prst="rect">
            <a:avLst/>
          </a:prstGeom>
          <a:ln>
            <a:noFill/>
          </a:ln>
        </p:spPr>
      </p:pic>
    </p:spTree>
    <p:extLst>
      <p:ext uri="{BB962C8B-B14F-4D97-AF65-F5344CB8AC3E}">
        <p14:creationId xmlns:p14="http://schemas.microsoft.com/office/powerpoint/2010/main" val="23815472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E9F78-F64A-2B5B-B633-08A33F580CA8}"/>
            </a:ext>
          </a:extLst>
        </p:cNvPr>
        <p:cNvGrpSpPr/>
        <p:nvPr/>
      </p:nvGrpSpPr>
      <p:grpSpPr>
        <a:xfrm>
          <a:off x="0" y="0"/>
          <a:ext cx="0" cy="0"/>
          <a:chOff x="0" y="0"/>
          <a:chExt cx="0" cy="0"/>
        </a:xfrm>
      </p:grpSpPr>
      <p:pic>
        <p:nvPicPr>
          <p:cNvPr id="4" name="Picture 3" descr="A diagram of a slope&#10;&#10;AI-generated content may be incorrect.">
            <a:extLst>
              <a:ext uri="{FF2B5EF4-FFF2-40B4-BE49-F238E27FC236}">
                <a16:creationId xmlns:a16="http://schemas.microsoft.com/office/drawing/2014/main" id="{D37383EE-BEB0-874A-5F76-011108E89AD4}"/>
              </a:ext>
            </a:extLst>
          </p:cNvPr>
          <p:cNvPicPr>
            <a:picLocks noChangeAspect="1"/>
          </p:cNvPicPr>
          <p:nvPr/>
        </p:nvPicPr>
        <p:blipFill>
          <a:blip r:embed="rId4"/>
          <a:srcRect t="5424" r="524"/>
          <a:stretch>
            <a:fillRect/>
          </a:stretch>
        </p:blipFill>
        <p:spPr>
          <a:xfrm>
            <a:off x="1699" y="4114185"/>
            <a:ext cx="5880357" cy="2143429"/>
          </a:xfrm>
          <a:prstGeom prst="rect">
            <a:avLst/>
          </a:prstGeom>
          <a:ln>
            <a:noFill/>
          </a:ln>
        </p:spPr>
      </p:pic>
      <p:sp>
        <p:nvSpPr>
          <p:cNvPr id="10" name="TextBox 9">
            <a:extLst>
              <a:ext uri="{FF2B5EF4-FFF2-40B4-BE49-F238E27FC236}">
                <a16:creationId xmlns:a16="http://schemas.microsoft.com/office/drawing/2014/main" id="{2549FA56-32DF-2CC6-BEC1-4C385646CA9A}"/>
              </a:ext>
            </a:extLst>
          </p:cNvPr>
          <p:cNvSpPr txBox="1"/>
          <p:nvPr/>
        </p:nvSpPr>
        <p:spPr>
          <a:xfrm>
            <a:off x="-850332" y="8455729"/>
            <a:ext cx="12193504" cy="1323439"/>
          </a:xfrm>
          <a:prstGeom prst="rect">
            <a:avLst/>
          </a:prstGeom>
          <a:noFill/>
        </p:spPr>
        <p:txBody>
          <a:bodyPr wrap="square" rtlCol="0">
            <a:spAutoFit/>
          </a:bodyPr>
          <a:lstStyle/>
          <a:p>
            <a:pPr algn="ctr"/>
            <a:r>
              <a:rPr lang="en-ZA" sz="8000" b="1">
                <a:solidFill>
                  <a:schemeClr val="bg1"/>
                </a:solidFill>
                <a:latin typeface="Gill Sans" panose="020B0502020104020203" pitchFamily="34" charset="-79"/>
                <a:ea typeface="Tahoma" panose="020B0604030504040204" pitchFamily="34" charset="0"/>
                <a:cs typeface="Gill Sans" panose="020B0502020104020203" pitchFamily="34" charset="-79"/>
              </a:rPr>
              <a:t>Description of </a:t>
            </a:r>
            <a:r>
              <a:rPr lang="en-ZA" sz="8000" b="1" i="1">
                <a:solidFill>
                  <a:schemeClr val="bg1"/>
                </a:solidFill>
                <a:latin typeface="Gill Sans" panose="020B0502020104020203" pitchFamily="34" charset="-79"/>
                <a:ea typeface="Tahoma" panose="020B0604030504040204" pitchFamily="34" charset="0"/>
                <a:cs typeface="Gill Sans" panose="020B0502020104020203" pitchFamily="34" charset="-79"/>
              </a:rPr>
              <a:t>Services</a:t>
            </a:r>
          </a:p>
        </p:txBody>
      </p:sp>
      <p:sp>
        <p:nvSpPr>
          <p:cNvPr id="3" name="Rectangle 2">
            <a:extLst>
              <a:ext uri="{FF2B5EF4-FFF2-40B4-BE49-F238E27FC236}">
                <a16:creationId xmlns:a16="http://schemas.microsoft.com/office/drawing/2014/main" id="{0401F0D3-50DE-A3E0-DF18-99E8B363E30B}"/>
              </a:ext>
            </a:extLst>
          </p:cNvPr>
          <p:cNvSpPr/>
          <p:nvPr/>
        </p:nvSpPr>
        <p:spPr>
          <a:xfrm>
            <a:off x="283474" y="1361115"/>
            <a:ext cx="4437454" cy="4825234"/>
          </a:xfrm>
          <a:prstGeom prst="rect">
            <a:avLst/>
          </a:prstGeom>
          <a:noFill/>
          <a:ln>
            <a:noFill/>
          </a:ln>
        </p:spPr>
        <p:style>
          <a:lnRef idx="0">
            <a:scrgbClr r="0" g="0" b="0"/>
          </a:lnRef>
          <a:fillRef idx="0">
            <a:scrgbClr r="0" g="0" b="0"/>
          </a:fillRef>
          <a:effectRef idx="0">
            <a:scrgbClr r="0" g="0" b="0"/>
          </a:effectRef>
          <a:fontRef idx="minor">
            <a:schemeClr val="lt1"/>
          </a:fontRef>
        </p:style>
        <p:txBody>
          <a:bodyPr wrap="square" lIns="36000" tIns="36000" rIns="36000" bIns="36000" rtlCol="0" anchor="ctr"/>
          <a:lstStyle/>
          <a:p>
            <a:pPr marL="342900" indent="-342900" algn="l">
              <a:lnSpc>
                <a:spcPct val="150000"/>
              </a:lnSpc>
              <a:buFont typeface="Arial" panose="020B0604020202020204" pitchFamily="34" charset="0"/>
              <a:buChar char="•"/>
            </a:pPr>
            <a:endParaRPr lang="en-ZA" sz="2000">
              <a:solidFill>
                <a:sysClr val="windowText" lastClr="000000"/>
              </a:solidFill>
              <a:latin typeface="Apex New Bold"/>
              <a:ea typeface="Tahoma" panose="020B0604030504040204" pitchFamily="34" charset="0"/>
              <a:cs typeface="Gill Sans" panose="020B0502020104020203" pitchFamily="34" charset="-79"/>
            </a:endParaRPr>
          </a:p>
        </p:txBody>
      </p:sp>
      <p:sp>
        <p:nvSpPr>
          <p:cNvPr id="2" name="Title 1">
            <a:extLst>
              <a:ext uri="{FF2B5EF4-FFF2-40B4-BE49-F238E27FC236}">
                <a16:creationId xmlns:a16="http://schemas.microsoft.com/office/drawing/2014/main" id="{11D88F72-1592-BE9E-0B95-8ED0EB055FFA}"/>
              </a:ext>
            </a:extLst>
          </p:cNvPr>
          <p:cNvSpPr>
            <a:spLocks noGrp="1"/>
          </p:cNvSpPr>
          <p:nvPr>
            <p:ph type="title"/>
          </p:nvPr>
        </p:nvSpPr>
        <p:spPr>
          <a:xfrm>
            <a:off x="283474" y="249922"/>
            <a:ext cx="10079725" cy="461665"/>
          </a:xfrm>
        </p:spPr>
        <p:txBody>
          <a:bodyPr/>
          <a:lstStyle/>
          <a:p>
            <a:r>
              <a:rPr lang="en-ZA"/>
              <a:t>PART C3: SCOPE OF WORK </a:t>
            </a:r>
            <a:endParaRPr lang="en-US"/>
          </a:p>
        </p:txBody>
      </p:sp>
      <p:sp>
        <p:nvSpPr>
          <p:cNvPr id="5" name="Text Placeholder 4">
            <a:extLst>
              <a:ext uri="{FF2B5EF4-FFF2-40B4-BE49-F238E27FC236}">
                <a16:creationId xmlns:a16="http://schemas.microsoft.com/office/drawing/2014/main" id="{88CE14AB-4F6A-0199-BD9A-D848CF216ACA}"/>
              </a:ext>
            </a:extLst>
          </p:cNvPr>
          <p:cNvSpPr>
            <a:spLocks noGrp="1"/>
          </p:cNvSpPr>
          <p:nvPr>
            <p:ph type="body" sz="quarter" idx="16"/>
          </p:nvPr>
        </p:nvSpPr>
        <p:spPr/>
        <p:txBody>
          <a:bodyPr lIns="91440" tIns="45720" rIns="91440" bIns="45720" anchor="t"/>
          <a:lstStyle/>
          <a:p>
            <a:r>
              <a:rPr lang="en-US" b="1">
                <a:latin typeface="Apex New Medium"/>
              </a:rPr>
              <a:t>South Breakwater – 1-5t rock placement</a:t>
            </a:r>
            <a:endParaRPr lang="en-US">
              <a:latin typeface="Apex New Medium"/>
            </a:endParaRPr>
          </a:p>
          <a:p>
            <a:pPr marL="342900" indent="-342900">
              <a:buAutoNum type="arabicPeriod"/>
            </a:pPr>
            <a:r>
              <a:rPr lang="en-US">
                <a:latin typeface="Apex New Medium"/>
              </a:rPr>
              <a:t>In-survey (point cloud from drone + multibeam surveys)</a:t>
            </a:r>
            <a:endParaRPr lang="en-US"/>
          </a:p>
          <a:p>
            <a:pPr marL="571500" lvl="1" indent="-342900">
              <a:buFont typeface="Courier New" pitchFamily="34" charset="0"/>
              <a:buChar char="o"/>
            </a:pPr>
            <a:r>
              <a:rPr lang="en-US">
                <a:solidFill>
                  <a:srgbClr val="69614E"/>
                </a:solidFill>
                <a:latin typeface="Apex New Medium"/>
              </a:rPr>
              <a:t>Dredging may be required prior to placing rock if sand has built up to bottom of dolos surface</a:t>
            </a:r>
          </a:p>
          <a:p>
            <a:pPr marL="342900" indent="-342900">
              <a:buAutoNum type="arabicPeriod"/>
            </a:pPr>
            <a:r>
              <a:rPr lang="en-US">
                <a:latin typeface="Apex New Medium"/>
              </a:rPr>
              <a:t>Top of underlayer to be defined (0.5m dolos protruding)</a:t>
            </a:r>
            <a:endParaRPr lang="en-US"/>
          </a:p>
          <a:p>
            <a:pPr marL="342900" indent="-342900">
              <a:buAutoNum type="arabicPeriod"/>
            </a:pPr>
            <a:r>
              <a:rPr lang="en-US">
                <a:latin typeface="Apex New Medium"/>
              </a:rPr>
              <a:t>Bulk placement of rock using skip (see video)</a:t>
            </a:r>
            <a:endParaRPr lang="en-US"/>
          </a:p>
          <a:p>
            <a:pPr marL="342900" indent="-342900">
              <a:buAutoNum type="arabicPeriod"/>
            </a:pPr>
            <a:r>
              <a:rPr lang="en-US">
                <a:latin typeface="Apex New Medium"/>
              </a:rPr>
              <a:t>Survey until required levels (0.5m dolos protruding) are achieved</a:t>
            </a:r>
            <a:endParaRPr lang="en-US"/>
          </a:p>
          <a:p>
            <a:endParaRPr lang="en-US"/>
          </a:p>
        </p:txBody>
      </p:sp>
      <p:pic>
        <p:nvPicPr>
          <p:cNvPr id="6" name="Rock skip placed - Trim">
            <a:hlinkClick r:id="" action="ppaction://media"/>
            <a:extLst>
              <a:ext uri="{FF2B5EF4-FFF2-40B4-BE49-F238E27FC236}">
                <a16:creationId xmlns:a16="http://schemas.microsoft.com/office/drawing/2014/main" id="{BC7A2E2F-B1C9-B44B-F9E5-850EC41C770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543675" y="1828800"/>
            <a:ext cx="5514975" cy="4133850"/>
          </a:xfrm>
          <a:prstGeom prst="rect">
            <a:avLst/>
          </a:prstGeom>
        </p:spPr>
      </p:pic>
      <p:sp>
        <p:nvSpPr>
          <p:cNvPr id="8" name="TextBox 7">
            <a:extLst>
              <a:ext uri="{FF2B5EF4-FFF2-40B4-BE49-F238E27FC236}">
                <a16:creationId xmlns:a16="http://schemas.microsoft.com/office/drawing/2014/main" id="{48C60C95-27EB-1F58-C321-5381577AAD92}"/>
              </a:ext>
            </a:extLst>
          </p:cNvPr>
          <p:cNvSpPr txBox="1"/>
          <p:nvPr/>
        </p:nvSpPr>
        <p:spPr>
          <a:xfrm>
            <a:off x="4262284" y="3731342"/>
            <a:ext cx="2047662" cy="830997"/>
          </a:xfrm>
          <a:prstGeom prst="rect">
            <a:avLst/>
          </a:prstGeom>
          <a:noFill/>
          <a:ln>
            <a:solidFill>
              <a:schemeClr val="accent1">
                <a:lumMod val="75000"/>
              </a:schemeClr>
            </a:solidFill>
          </a:ln>
        </p:spPr>
        <p:txBody>
          <a:bodyPr wrap="square" rtlCol="0">
            <a:spAutoFit/>
          </a:bodyPr>
          <a:lstStyle/>
          <a:p>
            <a:r>
              <a:rPr lang="en-US" sz="1200">
                <a:latin typeface="+mn-lt"/>
              </a:rPr>
              <a:t>Assumed bottom of dolos layer based on design section (no as-built sections available)</a:t>
            </a:r>
            <a:endParaRPr lang="en-ZA" sz="1200">
              <a:latin typeface="+mn-lt"/>
            </a:endParaRPr>
          </a:p>
        </p:txBody>
      </p:sp>
      <p:cxnSp>
        <p:nvCxnSpPr>
          <p:cNvPr id="9" name="Straight Arrow Connector 8">
            <a:extLst>
              <a:ext uri="{FF2B5EF4-FFF2-40B4-BE49-F238E27FC236}">
                <a16:creationId xmlns:a16="http://schemas.microsoft.com/office/drawing/2014/main" id="{D9C6583B-3CBB-6DD4-526C-338E1B252642}"/>
              </a:ext>
            </a:extLst>
          </p:cNvPr>
          <p:cNvCxnSpPr/>
          <p:nvPr/>
        </p:nvCxnSpPr>
        <p:spPr>
          <a:xfrm flipH="1">
            <a:off x="3420533" y="3913717"/>
            <a:ext cx="821268" cy="1443566"/>
          </a:xfrm>
          <a:prstGeom prst="straightConnector1">
            <a:avLst/>
          </a:prstGeom>
          <a:ln w="15875" cap="rnd">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828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6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758D2-D7F7-06F8-244D-23F9928342D3}"/>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t>PART C3: SCOPE OF WORK </a:t>
            </a:r>
            <a:endParaRPr lang="en-US"/>
          </a:p>
        </p:txBody>
      </p:sp>
      <p:sp>
        <p:nvSpPr>
          <p:cNvPr id="3" name="Text Placeholder 2">
            <a:extLst>
              <a:ext uri="{FF2B5EF4-FFF2-40B4-BE49-F238E27FC236}">
                <a16:creationId xmlns:a16="http://schemas.microsoft.com/office/drawing/2014/main" id="{4211DDB0-A6C1-863F-7DFE-5E7996C075EB}"/>
              </a:ext>
            </a:extLst>
          </p:cNvPr>
          <p:cNvSpPr>
            <a:spLocks noGrp="1"/>
          </p:cNvSpPr>
          <p:nvPr>
            <p:ph type="body" sz="quarter" idx="16"/>
          </p:nvPr>
        </p:nvSpPr>
        <p:spPr/>
        <p:txBody>
          <a:bodyPr lIns="91440" tIns="45720" rIns="91440" bIns="45720" anchor="t"/>
          <a:lstStyle/>
          <a:p>
            <a:r>
              <a:rPr lang="en-US" b="1">
                <a:latin typeface="Apex New Medium"/>
              </a:rPr>
              <a:t>North Breakwater</a:t>
            </a:r>
            <a:endParaRPr lang="en-US">
              <a:latin typeface="Apex New Medium"/>
            </a:endParaRPr>
          </a:p>
          <a:p>
            <a:pPr marL="342900" indent="-342900">
              <a:buAutoNum type="arabicPeriod"/>
            </a:pPr>
            <a:r>
              <a:rPr lang="en-US">
                <a:latin typeface="Apex New Medium"/>
              </a:rPr>
              <a:t>Setup site facilities and precast yard</a:t>
            </a:r>
          </a:p>
          <a:p>
            <a:pPr marL="342900" indent="-342900">
              <a:buAutoNum type="arabicPeriod"/>
            </a:pPr>
            <a:r>
              <a:rPr lang="en-US">
                <a:latin typeface="Apex New Medium"/>
              </a:rPr>
              <a:t>Move navigation light to temporary position (including construction of plinth) and back to initial position once complete</a:t>
            </a:r>
          </a:p>
          <a:p>
            <a:pPr marL="342900" indent="-342900">
              <a:buAutoNum type="arabicPeriod"/>
            </a:pPr>
            <a:r>
              <a:rPr lang="en-US">
                <a:latin typeface="Apex New Medium"/>
              </a:rPr>
              <a:t>Cast and place 20t dolosse</a:t>
            </a:r>
            <a:endParaRPr lang="en-US"/>
          </a:p>
          <a:p>
            <a:endParaRPr lang="en-US"/>
          </a:p>
        </p:txBody>
      </p:sp>
      <p:pic>
        <p:nvPicPr>
          <p:cNvPr id="5" name="Picture 4" descr="A white background with black text&#10;&#10;AI-generated content may be incorrect.">
            <a:extLst>
              <a:ext uri="{FF2B5EF4-FFF2-40B4-BE49-F238E27FC236}">
                <a16:creationId xmlns:a16="http://schemas.microsoft.com/office/drawing/2014/main" id="{0E9DAF34-52F0-5E9C-A248-7164814FF927}"/>
              </a:ext>
            </a:extLst>
          </p:cNvPr>
          <p:cNvPicPr>
            <a:picLocks noChangeAspect="1"/>
          </p:cNvPicPr>
          <p:nvPr/>
        </p:nvPicPr>
        <p:blipFill>
          <a:blip r:embed="rId2"/>
          <a:stretch>
            <a:fillRect/>
          </a:stretch>
        </p:blipFill>
        <p:spPr>
          <a:xfrm>
            <a:off x="7075805" y="1544003"/>
            <a:ext cx="4705350" cy="1463675"/>
          </a:xfrm>
          <a:prstGeom prst="rect">
            <a:avLst/>
          </a:prstGeom>
          <a:ln>
            <a:noFill/>
          </a:ln>
        </p:spPr>
      </p:pic>
    </p:spTree>
    <p:extLst>
      <p:ext uri="{BB962C8B-B14F-4D97-AF65-F5344CB8AC3E}">
        <p14:creationId xmlns:p14="http://schemas.microsoft.com/office/powerpoint/2010/main" val="1519541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B2572-031C-E140-56EA-2A154D1CA0CD}"/>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t>PART C3: SCOPE OF WORK </a:t>
            </a:r>
            <a:endParaRPr lang="en-US"/>
          </a:p>
        </p:txBody>
      </p:sp>
      <p:sp>
        <p:nvSpPr>
          <p:cNvPr id="3" name="Text Placeholder 2">
            <a:extLst>
              <a:ext uri="{FF2B5EF4-FFF2-40B4-BE49-F238E27FC236}">
                <a16:creationId xmlns:a16="http://schemas.microsoft.com/office/drawing/2014/main" id="{3EDA00F8-D0D2-F1B1-CEE8-CBDC05586333}"/>
              </a:ext>
            </a:extLst>
          </p:cNvPr>
          <p:cNvSpPr>
            <a:spLocks noGrp="1"/>
          </p:cNvSpPr>
          <p:nvPr>
            <p:ph type="body" sz="quarter" idx="16"/>
          </p:nvPr>
        </p:nvSpPr>
        <p:spPr>
          <a:xfrm>
            <a:off x="283475" y="831283"/>
            <a:ext cx="6681533" cy="410136"/>
          </a:xfrm>
        </p:spPr>
        <p:txBody>
          <a:bodyPr lIns="91440" tIns="45720" rIns="91440" bIns="45720" anchor="t"/>
          <a:lstStyle/>
          <a:p>
            <a:r>
              <a:rPr lang="en-US" b="1">
                <a:latin typeface="Apex New Medium"/>
              </a:rPr>
              <a:t>Technical specifications</a:t>
            </a:r>
            <a:endParaRPr lang="en-US">
              <a:latin typeface="Apex New Medium"/>
            </a:endParaRPr>
          </a:p>
          <a:p>
            <a:pPr marL="342900" indent="-342900">
              <a:buAutoNum type="arabicPeriod"/>
            </a:pPr>
            <a:r>
              <a:rPr lang="en-US">
                <a:latin typeface="Apex New Medium"/>
              </a:rPr>
              <a:t>Annexure B1 – </a:t>
            </a:r>
            <a:r>
              <a:rPr lang="en-US" b="1">
                <a:latin typeface="Apex New Medium"/>
              </a:rPr>
              <a:t>Coastal structures </a:t>
            </a:r>
            <a:r>
              <a:rPr lang="en-US">
                <a:latin typeface="Apex New Medium"/>
              </a:rPr>
              <a:t>particular technical specifications</a:t>
            </a:r>
            <a:endParaRPr lang="en-US"/>
          </a:p>
          <a:p>
            <a:pPr marL="342900" indent="-342900">
              <a:buAutoNum type="arabicPeriod"/>
            </a:pPr>
            <a:r>
              <a:rPr lang="en-US">
                <a:latin typeface="Apex New Medium"/>
              </a:rPr>
              <a:t>Annexure B2 – </a:t>
            </a:r>
            <a:r>
              <a:rPr lang="en-US" b="1">
                <a:latin typeface="Apex New Medium"/>
              </a:rPr>
              <a:t>Concrete works </a:t>
            </a:r>
            <a:r>
              <a:rPr lang="en-US">
                <a:latin typeface="Apex New Medium"/>
              </a:rPr>
              <a:t>particular technical specifications</a:t>
            </a:r>
            <a:endParaRPr lang="en-US"/>
          </a:p>
          <a:p>
            <a:pPr marL="342900" indent="-342900">
              <a:buAutoNum type="arabicPeriod"/>
            </a:pPr>
            <a:r>
              <a:rPr lang="en-US">
                <a:latin typeface="Apex New Medium"/>
              </a:rPr>
              <a:t>Annexure B3 – </a:t>
            </a:r>
            <a:r>
              <a:rPr lang="en-US" b="1">
                <a:latin typeface="Apex New Medium"/>
              </a:rPr>
              <a:t>Dredging</a:t>
            </a:r>
            <a:r>
              <a:rPr lang="en-US">
                <a:latin typeface="Apex New Medium"/>
              </a:rPr>
              <a:t> particular technical specifications</a:t>
            </a:r>
            <a:endParaRPr lang="en-US"/>
          </a:p>
          <a:p>
            <a:pPr marL="342900" indent="-342900">
              <a:buAutoNum type="arabicPeriod"/>
            </a:pPr>
            <a:r>
              <a:rPr lang="en-US">
                <a:latin typeface="Apex New Medium"/>
              </a:rPr>
              <a:t>Annexure C1 – </a:t>
            </a:r>
            <a:r>
              <a:rPr lang="en-US" b="1">
                <a:latin typeface="Apex New Medium"/>
              </a:rPr>
              <a:t>Breakwater </a:t>
            </a:r>
            <a:r>
              <a:rPr lang="en-US" b="1" err="1">
                <a:latin typeface="Apex New Medium"/>
              </a:rPr>
              <a:t>armour</a:t>
            </a:r>
            <a:r>
              <a:rPr lang="en-US" b="1">
                <a:latin typeface="Apex New Medium"/>
              </a:rPr>
              <a:t> units </a:t>
            </a:r>
            <a:r>
              <a:rPr lang="en-US">
                <a:latin typeface="Apex New Medium"/>
              </a:rPr>
              <a:t>generic technical specifications</a:t>
            </a:r>
            <a:endParaRPr lang="en-US"/>
          </a:p>
          <a:p>
            <a:pPr marL="342900" indent="-342900">
              <a:buAutoNum type="arabicPeriod"/>
            </a:pPr>
            <a:r>
              <a:rPr lang="en-US">
                <a:latin typeface="Apex New Medium"/>
              </a:rPr>
              <a:t>Annexure C2 – </a:t>
            </a:r>
            <a:r>
              <a:rPr lang="en-US" b="1">
                <a:latin typeface="Apex New Medium"/>
              </a:rPr>
              <a:t>Drone surveys </a:t>
            </a:r>
            <a:r>
              <a:rPr lang="en-US">
                <a:latin typeface="Apex New Medium"/>
              </a:rPr>
              <a:t>generic technical specifications</a:t>
            </a:r>
            <a:endParaRPr lang="en-US"/>
          </a:p>
          <a:p>
            <a:pPr marL="342900" indent="-342900">
              <a:buAutoNum type="arabicPeriod"/>
            </a:pPr>
            <a:r>
              <a:rPr lang="en-US">
                <a:latin typeface="Apex New Medium"/>
              </a:rPr>
              <a:t>Annexure C3 – </a:t>
            </a:r>
            <a:r>
              <a:rPr lang="en-US" b="1">
                <a:latin typeface="Apex New Medium"/>
              </a:rPr>
              <a:t>Hydrographic surveys </a:t>
            </a:r>
            <a:r>
              <a:rPr lang="en-US">
                <a:latin typeface="Apex New Medium"/>
              </a:rPr>
              <a:t>generic technical specifications</a:t>
            </a:r>
            <a:endParaRPr lang="en-US"/>
          </a:p>
          <a:p>
            <a:pPr marL="342900" indent="-342900">
              <a:buAutoNum type="arabicPeriod"/>
            </a:pPr>
            <a:r>
              <a:rPr lang="en-US">
                <a:latin typeface="Apex New Medium"/>
              </a:rPr>
              <a:t>Annexure C4 – </a:t>
            </a:r>
            <a:r>
              <a:rPr lang="en-US" b="1">
                <a:latin typeface="Apex New Medium"/>
              </a:rPr>
              <a:t>Rock</a:t>
            </a:r>
            <a:r>
              <a:rPr lang="en-US">
                <a:latin typeface="Apex New Medium"/>
              </a:rPr>
              <a:t> generic technical specifications</a:t>
            </a:r>
            <a:endParaRPr lang="en-US"/>
          </a:p>
          <a:p>
            <a:endParaRPr lang="en-US"/>
          </a:p>
        </p:txBody>
      </p:sp>
      <p:pic>
        <p:nvPicPr>
          <p:cNvPr id="4" name="Picture 3" descr="A table of information&#10;&#10;AI-generated content may be incorrect.">
            <a:extLst>
              <a:ext uri="{FF2B5EF4-FFF2-40B4-BE49-F238E27FC236}">
                <a16:creationId xmlns:a16="http://schemas.microsoft.com/office/drawing/2014/main" id="{0B0CF28F-9D50-DE33-E9FA-6FE00CFDA1C6}"/>
              </a:ext>
            </a:extLst>
          </p:cNvPr>
          <p:cNvPicPr>
            <a:picLocks noChangeAspect="1"/>
          </p:cNvPicPr>
          <p:nvPr/>
        </p:nvPicPr>
        <p:blipFill>
          <a:blip r:embed="rId2"/>
          <a:stretch>
            <a:fillRect/>
          </a:stretch>
        </p:blipFill>
        <p:spPr>
          <a:xfrm>
            <a:off x="7123112" y="1473200"/>
            <a:ext cx="4915535" cy="3677920"/>
          </a:xfrm>
          <a:prstGeom prst="rect">
            <a:avLst/>
          </a:prstGeom>
          <a:ln>
            <a:noFill/>
          </a:ln>
        </p:spPr>
      </p:pic>
      <p:sp>
        <p:nvSpPr>
          <p:cNvPr id="7" name="Text Placeholder 2">
            <a:extLst>
              <a:ext uri="{FF2B5EF4-FFF2-40B4-BE49-F238E27FC236}">
                <a16:creationId xmlns:a16="http://schemas.microsoft.com/office/drawing/2014/main" id="{60B1C390-31A4-3772-FF20-8A3F73777CDF}"/>
              </a:ext>
            </a:extLst>
          </p:cNvPr>
          <p:cNvSpPr txBox="1">
            <a:spLocks/>
          </p:cNvSpPr>
          <p:nvPr/>
        </p:nvSpPr>
        <p:spPr>
          <a:xfrm>
            <a:off x="7121155" y="892243"/>
            <a:ext cx="4354893" cy="410136"/>
          </a:xfrm>
          <a:prstGeom prst="rect">
            <a:avLst/>
          </a:prstGeom>
        </p:spPr>
        <p:txBody>
          <a:bodyPr lIns="91440" tIns="45720" rIns="91440" bIns="45720" anchor="t"/>
          <a:lstStyle>
            <a:lvl1pPr marL="0" indent="0" algn="l" defTabSz="779173" rtl="0" eaLnBrk="1" latinLnBrk="0" hangingPunct="1">
              <a:lnSpc>
                <a:spcPct val="110000"/>
              </a:lnSpc>
              <a:spcBef>
                <a:spcPts val="1023"/>
              </a:spcBef>
              <a:spcAft>
                <a:spcPts val="341"/>
              </a:spcAft>
              <a:buFont typeface="Arial" pitchFamily="34" charset="0"/>
              <a:buNone/>
              <a:defRPr sz="1600" b="0" i="0" kern="1200">
                <a:solidFill>
                  <a:schemeClr val="tx2"/>
                </a:solidFill>
                <a:latin typeface="Apex New Medium" panose="02010600040501010103" pitchFamily="2" charset="77"/>
                <a:ea typeface="Apex New Medium" panose="02010600040501010103" pitchFamily="2" charset="77"/>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4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2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1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1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a:lstStyle>
          <a:p>
            <a:r>
              <a:rPr lang="en-US" b="1"/>
              <a:t>Drawings</a:t>
            </a:r>
          </a:p>
        </p:txBody>
      </p:sp>
    </p:spTree>
    <p:extLst>
      <p:ext uri="{BB962C8B-B14F-4D97-AF65-F5344CB8AC3E}">
        <p14:creationId xmlns:p14="http://schemas.microsoft.com/office/powerpoint/2010/main" val="4209173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F7E3F-2D0E-AB42-3D2A-F00EE1BE5A73}"/>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t>PART C3: SCOPE OF WORK</a:t>
            </a:r>
            <a:endParaRPr lang="en-US"/>
          </a:p>
        </p:txBody>
      </p:sp>
      <p:sp>
        <p:nvSpPr>
          <p:cNvPr id="3" name="Text Placeholder 2">
            <a:extLst>
              <a:ext uri="{FF2B5EF4-FFF2-40B4-BE49-F238E27FC236}">
                <a16:creationId xmlns:a16="http://schemas.microsoft.com/office/drawing/2014/main" id="{950E4969-16E1-3A9F-0C51-B5C30DF28599}"/>
              </a:ext>
            </a:extLst>
          </p:cNvPr>
          <p:cNvSpPr>
            <a:spLocks noGrp="1"/>
          </p:cNvSpPr>
          <p:nvPr>
            <p:ph type="body" sz="quarter" idx="16"/>
          </p:nvPr>
        </p:nvSpPr>
        <p:spPr>
          <a:xfrm>
            <a:off x="283475" y="831283"/>
            <a:ext cx="6783133" cy="410136"/>
          </a:xfrm>
        </p:spPr>
        <p:txBody>
          <a:bodyPr lIns="91440" tIns="45720" rIns="91440" bIns="45720" anchor="t"/>
          <a:lstStyle/>
          <a:p>
            <a:r>
              <a:rPr lang="en-US" b="1">
                <a:latin typeface="Apex New Medium"/>
              </a:rPr>
              <a:t>Contractor’s design</a:t>
            </a:r>
          </a:p>
          <a:p>
            <a:pPr marL="342900" indent="-342900">
              <a:buAutoNum type="arabicPeriod"/>
            </a:pPr>
            <a:r>
              <a:rPr lang="en-US"/>
              <a:t>All temporary works</a:t>
            </a:r>
          </a:p>
          <a:p>
            <a:pPr marL="342900" indent="-342900">
              <a:buAutoNum type="arabicPeriod"/>
            </a:pPr>
            <a:r>
              <a:rPr lang="en-US">
                <a:latin typeface="Apex New Medium"/>
              </a:rPr>
              <a:t>Concrete mix designs</a:t>
            </a:r>
          </a:p>
          <a:p>
            <a:pPr marL="342900" indent="-342900">
              <a:buAutoNum type="arabicPeriod"/>
            </a:pPr>
            <a:r>
              <a:rPr lang="en-US">
                <a:latin typeface="Apex New Medium"/>
              </a:rPr>
              <a:t>If contractor’s crane is larger than the Liebherr LR 11350 considered in the design, the contractor is responsible for undertaking a new design for the crane base and submit for approval</a:t>
            </a:r>
          </a:p>
          <a:p>
            <a:pPr marL="342900" indent="-342900">
              <a:buAutoNum type="arabicPeriod"/>
            </a:pPr>
            <a:r>
              <a:rPr lang="en-US"/>
              <a:t>Temporary Navigation light plinths (2 on South BW, 1 on North BW) and crane outrigger plinths on north BW (if required)</a:t>
            </a:r>
          </a:p>
          <a:p>
            <a:endParaRPr lang="en-US"/>
          </a:p>
        </p:txBody>
      </p:sp>
      <p:pic>
        <p:nvPicPr>
          <p:cNvPr id="4" name="Picture 3" descr="A white paper with black text&#10;&#10;AI-generated content may be incorrect.">
            <a:extLst>
              <a:ext uri="{FF2B5EF4-FFF2-40B4-BE49-F238E27FC236}">
                <a16:creationId xmlns:a16="http://schemas.microsoft.com/office/drawing/2014/main" id="{B2026CEC-7FD2-05B3-F859-52A43E245891}"/>
              </a:ext>
            </a:extLst>
          </p:cNvPr>
          <p:cNvPicPr>
            <a:picLocks noChangeAspect="1"/>
          </p:cNvPicPr>
          <p:nvPr/>
        </p:nvPicPr>
        <p:blipFill>
          <a:blip r:embed="rId2"/>
          <a:stretch>
            <a:fillRect/>
          </a:stretch>
        </p:blipFill>
        <p:spPr>
          <a:xfrm>
            <a:off x="7454582" y="1550988"/>
            <a:ext cx="4455795" cy="1886585"/>
          </a:xfrm>
          <a:prstGeom prst="rect">
            <a:avLst/>
          </a:prstGeom>
          <a:ln>
            <a:noFill/>
          </a:ln>
        </p:spPr>
      </p:pic>
    </p:spTree>
    <p:extLst>
      <p:ext uri="{BB962C8B-B14F-4D97-AF65-F5344CB8AC3E}">
        <p14:creationId xmlns:p14="http://schemas.microsoft.com/office/powerpoint/2010/main" val="2305944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BC97B-8033-BE0E-6429-5B3C434F99BC}"/>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t>PART C3: SCOPE OF WORK</a:t>
            </a:r>
            <a:endParaRPr lang="en-US"/>
          </a:p>
        </p:txBody>
      </p:sp>
      <p:sp>
        <p:nvSpPr>
          <p:cNvPr id="3" name="Text Placeholder 2">
            <a:extLst>
              <a:ext uri="{FF2B5EF4-FFF2-40B4-BE49-F238E27FC236}">
                <a16:creationId xmlns:a16="http://schemas.microsoft.com/office/drawing/2014/main" id="{B9359405-48CD-9EE3-41D6-7E9182F4DEFC}"/>
              </a:ext>
            </a:extLst>
          </p:cNvPr>
          <p:cNvSpPr>
            <a:spLocks noGrp="1"/>
          </p:cNvSpPr>
          <p:nvPr>
            <p:ph type="body" sz="quarter" idx="16"/>
          </p:nvPr>
        </p:nvSpPr>
        <p:spPr/>
        <p:txBody>
          <a:bodyPr lIns="91440" tIns="45720" rIns="91440" bIns="45720" anchor="t"/>
          <a:lstStyle/>
          <a:p>
            <a:r>
              <a:rPr lang="en-US" b="1">
                <a:latin typeface="Apex New Medium"/>
              </a:rPr>
              <a:t>Contractor’s design of equipment</a:t>
            </a:r>
          </a:p>
          <a:p>
            <a:pPr marL="342900" indent="-342900">
              <a:buAutoNum type="arabicPeriod"/>
            </a:pPr>
            <a:r>
              <a:rPr lang="en-US"/>
              <a:t>Storm protection</a:t>
            </a:r>
          </a:p>
          <a:p>
            <a:pPr marL="342900" indent="-342900">
              <a:buAutoNum type="arabicPeriod"/>
            </a:pPr>
            <a:r>
              <a:rPr lang="en-US"/>
              <a:t>Concrete formwork</a:t>
            </a:r>
          </a:p>
          <a:p>
            <a:pPr marL="342900" indent="-342900">
              <a:buAutoNum type="arabicPeriod"/>
            </a:pPr>
            <a:r>
              <a:rPr lang="en-US"/>
              <a:t>Crane lifting and rigging studies</a:t>
            </a:r>
          </a:p>
          <a:p>
            <a:pPr marL="342900" indent="-342900">
              <a:buAutoNum type="arabicPeriod"/>
            </a:pPr>
            <a:r>
              <a:rPr lang="en-US">
                <a:latin typeface="Apex New Medium"/>
              </a:rPr>
              <a:t>Lifting devices for </a:t>
            </a:r>
            <a:r>
              <a:rPr lang="en-US" err="1">
                <a:latin typeface="Apex New Medium"/>
              </a:rPr>
              <a:t>Antifers</a:t>
            </a:r>
          </a:p>
          <a:p>
            <a:pPr marL="342900" indent="-342900">
              <a:buAutoNum type="arabicPeriod"/>
            </a:pPr>
            <a:r>
              <a:rPr lang="en-US">
                <a:latin typeface="Apex New Medium"/>
              </a:rPr>
              <a:t>Weighbridge for rock </a:t>
            </a:r>
          </a:p>
          <a:p>
            <a:pPr marL="342900" indent="-342900">
              <a:buAutoNum type="arabicPeriod"/>
            </a:pPr>
            <a:r>
              <a:rPr lang="en-US"/>
              <a:t>Submersible dredge pump and pipeline rigging for rough wave climate</a:t>
            </a:r>
          </a:p>
          <a:p>
            <a:pPr marL="342900" indent="-342900">
              <a:buAutoNum type="arabicPeriod"/>
            </a:pPr>
            <a:r>
              <a:rPr lang="en-US">
                <a:latin typeface="Apex New Medium"/>
              </a:rPr>
              <a:t>Jetty for employer’s boat</a:t>
            </a:r>
          </a:p>
          <a:p>
            <a:endParaRPr lang="en-US"/>
          </a:p>
        </p:txBody>
      </p:sp>
      <p:pic>
        <p:nvPicPr>
          <p:cNvPr id="4" name="Picture 3">
            <a:extLst>
              <a:ext uri="{FF2B5EF4-FFF2-40B4-BE49-F238E27FC236}">
                <a16:creationId xmlns:a16="http://schemas.microsoft.com/office/drawing/2014/main" id="{AC650278-21DE-0D9F-051D-213359259AED}"/>
              </a:ext>
            </a:extLst>
          </p:cNvPr>
          <p:cNvPicPr>
            <a:picLocks noChangeAspect="1"/>
          </p:cNvPicPr>
          <p:nvPr/>
        </p:nvPicPr>
        <p:blipFill>
          <a:blip r:embed="rId2"/>
          <a:stretch>
            <a:fillRect/>
          </a:stretch>
        </p:blipFill>
        <p:spPr>
          <a:xfrm>
            <a:off x="6938963" y="1343978"/>
            <a:ext cx="4887595" cy="2930525"/>
          </a:xfrm>
          <a:prstGeom prst="rect">
            <a:avLst/>
          </a:prstGeom>
          <a:ln>
            <a:noFill/>
          </a:ln>
        </p:spPr>
      </p:pic>
    </p:spTree>
    <p:extLst>
      <p:ext uri="{BB962C8B-B14F-4D97-AF65-F5344CB8AC3E}">
        <p14:creationId xmlns:p14="http://schemas.microsoft.com/office/powerpoint/2010/main" val="887568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1">
            <a:extLst>
              <a:ext uri="{FF2B5EF4-FFF2-40B4-BE49-F238E27FC236}">
                <a16:creationId xmlns:a16="http://schemas.microsoft.com/office/drawing/2014/main" id="{DE0DA2DE-03F7-09AD-73F1-C949E5416CAB}"/>
              </a:ext>
            </a:extLst>
          </p:cNvPr>
          <p:cNvGraphicFramePr>
            <a:graphicFrameLocks noGrp="1"/>
          </p:cNvGraphicFramePr>
          <p:nvPr>
            <p:extLst>
              <p:ext uri="{D42A27DB-BD31-4B8C-83A1-F6EECF244321}">
                <p14:modId xmlns:p14="http://schemas.microsoft.com/office/powerpoint/2010/main" val="3024771143"/>
              </p:ext>
            </p:extLst>
          </p:nvPr>
        </p:nvGraphicFramePr>
        <p:xfrm>
          <a:off x="1490413" y="1333815"/>
          <a:ext cx="9283626" cy="5277274"/>
        </p:xfrm>
        <a:graphic>
          <a:graphicData uri="http://schemas.openxmlformats.org/drawingml/2006/table">
            <a:tbl>
              <a:tblPr firstRow="1" bandRow="1">
                <a:tableStyleId>{5C22544A-7EE6-4342-B048-85BDC9FD1C3A}</a:tableStyleId>
              </a:tblPr>
              <a:tblGrid>
                <a:gridCol w="566226">
                  <a:extLst>
                    <a:ext uri="{9D8B030D-6E8A-4147-A177-3AD203B41FA5}">
                      <a16:colId xmlns:a16="http://schemas.microsoft.com/office/drawing/2014/main" val="2208968794"/>
                    </a:ext>
                  </a:extLst>
                </a:gridCol>
                <a:gridCol w="2414627">
                  <a:extLst>
                    <a:ext uri="{9D8B030D-6E8A-4147-A177-3AD203B41FA5}">
                      <a16:colId xmlns:a16="http://schemas.microsoft.com/office/drawing/2014/main" val="1314826358"/>
                    </a:ext>
                  </a:extLst>
                </a:gridCol>
                <a:gridCol w="4732377">
                  <a:extLst>
                    <a:ext uri="{9D8B030D-6E8A-4147-A177-3AD203B41FA5}">
                      <a16:colId xmlns:a16="http://schemas.microsoft.com/office/drawing/2014/main" val="1801552601"/>
                    </a:ext>
                  </a:extLst>
                </a:gridCol>
                <a:gridCol w="1570396">
                  <a:extLst>
                    <a:ext uri="{9D8B030D-6E8A-4147-A177-3AD203B41FA5}">
                      <a16:colId xmlns:a16="http://schemas.microsoft.com/office/drawing/2014/main" val="1153813624"/>
                    </a:ext>
                  </a:extLst>
                </a:gridCol>
              </a:tblGrid>
              <a:tr h="583307">
                <a:tc>
                  <a:txBody>
                    <a:bodyPr/>
                    <a:lstStyle/>
                    <a:p>
                      <a:r>
                        <a:rPr lang="en-US" sz="1800" b="1" i="0">
                          <a:solidFill>
                            <a:schemeClr val="tx1">
                              <a:lumMod val="75000"/>
                              <a:lumOff val="25000"/>
                            </a:schemeClr>
                          </a:solidFill>
                          <a:latin typeface="Apex New Heavy" panose="02010600040501010103" pitchFamily="2" charset="77"/>
                          <a:ea typeface="Apex New Heavy" panose="02010600040501010103" pitchFamily="2" charset="77"/>
                        </a:rPr>
                        <a:t>01</a:t>
                      </a:r>
                    </a:p>
                  </a:txBody>
                  <a:tcPr marL="45720" marR="45720" marT="72000" marB="22860">
                    <a:lnL w="12700" cmpd="sng">
                      <a:noFill/>
                    </a:lnL>
                    <a:lnR w="12700" cmpd="sng">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Opening</a:t>
                      </a:r>
                      <a:endParaRPr lang="en-US" sz="1800" b="0" i="0">
                        <a:solidFill>
                          <a:schemeClr val="tx1">
                            <a:lumMod val="75000"/>
                            <a:lumOff val="25000"/>
                          </a:schemeClr>
                        </a:solidFill>
                        <a:latin typeface="Apex New Medium" panose="02010600040501010103" pitchFamily="2" charset="77"/>
                        <a:ea typeface="Apex New Medium" panose="02010600040501010103" pitchFamily="2" charset="77"/>
                      </a:endParaRPr>
                    </a:p>
                  </a:txBody>
                  <a:tcPr marL="45720" marR="45720" marT="72000" marB="22860">
                    <a:lnL w="12700" cmpd="sng">
                      <a:noFill/>
                    </a:lnL>
                    <a:lnR w="12700" cmpd="sng">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a:solidFill>
                            <a:schemeClr val="tx1">
                              <a:lumMod val="75000"/>
                              <a:lumOff val="25000"/>
                            </a:schemeClr>
                          </a:solidFill>
                          <a:latin typeface="Apex New Book" panose="02010600040501010103" pitchFamily="2" charset="77"/>
                          <a:ea typeface="Apex New Book" panose="02010600040501010103" pitchFamily="2" charset="77"/>
                        </a:rPr>
                        <a:t>Purpose</a:t>
                      </a:r>
                    </a:p>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a:solidFill>
                            <a:schemeClr val="tx1">
                              <a:lumMod val="75000"/>
                              <a:lumOff val="25000"/>
                            </a:schemeClr>
                          </a:solidFill>
                          <a:latin typeface="Apex New Book" panose="02010600040501010103" pitchFamily="2" charset="77"/>
                          <a:ea typeface="Apex New Book" panose="02010600040501010103" pitchFamily="2" charset="77"/>
                        </a:rPr>
                        <a:t>Introductions</a:t>
                      </a:r>
                    </a:p>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a:solidFill>
                            <a:schemeClr val="tx1">
                              <a:lumMod val="75000"/>
                              <a:lumOff val="25000"/>
                            </a:schemeClr>
                          </a:solidFill>
                          <a:latin typeface="Apex New Book" panose="02010600040501010103" pitchFamily="2" charset="77"/>
                          <a:ea typeface="Apex New Book" panose="02010600040501010103" pitchFamily="2" charset="77"/>
                        </a:rPr>
                        <a:t>Safety Briefing</a:t>
                      </a:r>
                    </a:p>
                  </a:txBody>
                  <a:tcPr marL="45720" marR="45720" marT="72000" marB="22860">
                    <a:lnL w="12700" cmpd="sng">
                      <a:noFill/>
                    </a:lnL>
                    <a:lnR w="12700" cmpd="sng">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8051745"/>
                  </a:ext>
                </a:extLst>
              </a:tr>
              <a:tr h="395772">
                <a:tc>
                  <a:txBody>
                    <a:bodyPr/>
                    <a:lstStyle/>
                    <a:p>
                      <a:r>
                        <a:rPr lang="en-ZA" sz="1800" b="1" i="0">
                          <a:solidFill>
                            <a:schemeClr val="tx1">
                              <a:lumMod val="75000"/>
                              <a:lumOff val="25000"/>
                            </a:schemeClr>
                          </a:solidFill>
                          <a:latin typeface="Apex New Heavy" panose="02010600040501010103" pitchFamily="2" charset="77"/>
                          <a:ea typeface="Apex New Heavy" panose="02010600040501010103" pitchFamily="2" charset="77"/>
                        </a:rPr>
                        <a:t>02</a:t>
                      </a:r>
                      <a:endParaRPr lang="en-US" sz="1800" b="1" i="0">
                        <a:solidFill>
                          <a:schemeClr val="tx1">
                            <a:lumMod val="75000"/>
                            <a:lumOff val="25000"/>
                          </a:schemeClr>
                        </a:solidFill>
                        <a:latin typeface="Apex New Heavy" panose="02010600040501010103" pitchFamily="2" charset="77"/>
                        <a:ea typeface="Apex New Heavy"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Project Background </a:t>
                      </a:r>
                      <a:endParaRPr lang="en-US" sz="1800" b="0" i="0">
                        <a:solidFill>
                          <a:schemeClr val="tx1">
                            <a:lumMod val="75000"/>
                            <a:lumOff val="25000"/>
                          </a:schemeClr>
                        </a:solidFill>
                        <a:latin typeface="Apex New Medium" panose="02010600040501010103" pitchFamily="2" charset="77"/>
                        <a:ea typeface="Apex New Medium"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a:solidFill>
                            <a:schemeClr val="tx1">
                              <a:lumMod val="75000"/>
                              <a:lumOff val="25000"/>
                            </a:schemeClr>
                          </a:solidFill>
                          <a:latin typeface="Apex New Book" panose="02010600040501010103" pitchFamily="2" charset="77"/>
                          <a:ea typeface="Apex New Book" panose="02010600040501010103" pitchFamily="2" charset="77"/>
                        </a:rPr>
                        <a:t>Project Overview </a:t>
                      </a: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1960873"/>
                  </a:ext>
                </a:extLst>
              </a:tr>
              <a:tr h="370455">
                <a:tc>
                  <a:txBody>
                    <a:bodyPr/>
                    <a:lstStyle/>
                    <a:p>
                      <a:r>
                        <a:rPr lang="en-ZA" sz="1800" b="1" i="0">
                          <a:solidFill>
                            <a:schemeClr val="tx1">
                              <a:lumMod val="75000"/>
                              <a:lumOff val="25000"/>
                            </a:schemeClr>
                          </a:solidFill>
                          <a:latin typeface="Apex New Heavy" panose="02010600040501010103" pitchFamily="2" charset="77"/>
                          <a:ea typeface="Apex New Heavy" panose="02010600040501010103" pitchFamily="2" charset="77"/>
                        </a:rPr>
                        <a:t>03 </a:t>
                      </a: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Part C: Scope of </a:t>
                      </a:r>
                    </a:p>
                    <a:p>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Services</a:t>
                      </a: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a:solidFill>
                            <a:schemeClr val="tx1">
                              <a:lumMod val="75000"/>
                              <a:lumOff val="25000"/>
                            </a:schemeClr>
                          </a:solidFill>
                          <a:latin typeface="Apex New Book" panose="02010600040501010103" pitchFamily="2" charset="77"/>
                          <a:ea typeface="Apex New Book" panose="02010600040501010103" pitchFamily="2" charset="77"/>
                        </a:rPr>
                        <a:t>Description of Services </a:t>
                      </a:r>
                    </a:p>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a:solidFill>
                            <a:schemeClr val="tx1">
                              <a:lumMod val="75000"/>
                              <a:lumOff val="25000"/>
                            </a:schemeClr>
                          </a:solidFill>
                          <a:latin typeface="Apex New Book" panose="02010600040501010103" pitchFamily="2" charset="77"/>
                          <a:ea typeface="Apex New Book" panose="02010600040501010103" pitchFamily="2" charset="77"/>
                        </a:rPr>
                        <a:t>Project Timelines </a:t>
                      </a:r>
                    </a:p>
                    <a:p>
                      <a:pPr marL="0" marR="0" lvl="0" indent="0" algn="l" defTabSz="1828343" rtl="0" eaLnBrk="1" fontAlgn="auto" latinLnBrk="0" hangingPunct="1">
                        <a:lnSpc>
                          <a:spcPct val="100000"/>
                        </a:lnSpc>
                        <a:spcBef>
                          <a:spcPts val="0"/>
                        </a:spcBef>
                        <a:spcAft>
                          <a:spcPts val="0"/>
                        </a:spcAft>
                        <a:buClrTx/>
                        <a:buSzTx/>
                        <a:buFontTx/>
                        <a:buNone/>
                        <a:tabLst/>
                        <a:defRPr/>
                      </a:pPr>
                      <a:endParaRPr lang="en-ZA" sz="1050" b="0" i="0">
                        <a:solidFill>
                          <a:schemeClr val="tx1">
                            <a:lumMod val="75000"/>
                            <a:lumOff val="25000"/>
                          </a:schemeClr>
                        </a:solidFill>
                        <a:latin typeface="Apex New Book" panose="02010600040501010103" pitchFamily="2" charset="77"/>
                        <a:ea typeface="Apex New Book" panose="02010600040501010103" pitchFamily="2" charset="77"/>
                      </a:endParaRPr>
                    </a:p>
                    <a:p>
                      <a:pPr marL="0" marR="0" lvl="0" indent="0" algn="l" defTabSz="1828343" rtl="0" eaLnBrk="1" fontAlgn="auto" latinLnBrk="0" hangingPunct="1">
                        <a:lnSpc>
                          <a:spcPct val="100000"/>
                        </a:lnSpc>
                        <a:spcBef>
                          <a:spcPts val="0"/>
                        </a:spcBef>
                        <a:spcAft>
                          <a:spcPts val="0"/>
                        </a:spcAft>
                        <a:buClrTx/>
                        <a:buSzTx/>
                        <a:buFontTx/>
                        <a:buNone/>
                        <a:tabLst/>
                        <a:defRPr/>
                      </a:pPr>
                      <a:endParaRPr lang="en-ZA" sz="105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5142023"/>
                  </a:ext>
                </a:extLst>
              </a:tr>
              <a:tr h="349790">
                <a:tc>
                  <a:txBody>
                    <a:bodyPr/>
                    <a:lstStyle/>
                    <a:p>
                      <a:r>
                        <a:rPr lang="en-US" sz="1800" b="1" i="0">
                          <a:solidFill>
                            <a:schemeClr val="tx1">
                              <a:lumMod val="75000"/>
                              <a:lumOff val="25000"/>
                            </a:schemeClr>
                          </a:solidFill>
                          <a:latin typeface="Apex New Heavy" panose="02010600040501010103" pitchFamily="2" charset="77"/>
                          <a:ea typeface="Apex New Heavy" panose="02010600040501010103" pitchFamily="2" charset="77"/>
                        </a:rPr>
                        <a:t>0</a:t>
                      </a:r>
                      <a:r>
                        <a:rPr lang="en-ZA" sz="1800" b="1" i="0">
                          <a:solidFill>
                            <a:schemeClr val="tx1">
                              <a:lumMod val="75000"/>
                              <a:lumOff val="25000"/>
                            </a:schemeClr>
                          </a:solidFill>
                          <a:latin typeface="Apex New Heavy" panose="02010600040501010103" pitchFamily="2" charset="77"/>
                          <a:ea typeface="Apex New Heavy" panose="02010600040501010103" pitchFamily="2" charset="77"/>
                        </a:rPr>
                        <a:t>4</a:t>
                      </a:r>
                      <a:endParaRPr lang="en-US" sz="1800" b="1" i="0">
                        <a:solidFill>
                          <a:schemeClr val="tx1">
                            <a:lumMod val="75000"/>
                            <a:lumOff val="25000"/>
                          </a:schemeClr>
                        </a:solidFill>
                        <a:latin typeface="Apex New Heavy" panose="02010600040501010103" pitchFamily="2" charset="77"/>
                        <a:ea typeface="Apex New Heavy"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779173" rtl="0" eaLnBrk="1" latinLnBrk="0" hangingPunct="1"/>
                      <a:r>
                        <a:rPr lang="en-US" sz="1800" b="0" i="0">
                          <a:solidFill>
                            <a:schemeClr val="tx1">
                              <a:lumMod val="75000"/>
                              <a:lumOff val="25000"/>
                            </a:schemeClr>
                          </a:solidFill>
                          <a:latin typeface="Apex New Medium" panose="02010600040501010103" pitchFamily="2" charset="77"/>
                          <a:ea typeface="Apex New Medium" panose="02010600040501010103" pitchFamily="2" charset="77"/>
                        </a:rPr>
                        <a:t>C</a:t>
                      </a:r>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ommercial</a:t>
                      </a:r>
                      <a:endParaRPr lang="en-US" sz="1800" b="0" i="0" kern="1200">
                        <a:solidFill>
                          <a:schemeClr val="tx1">
                            <a:lumMod val="75000"/>
                            <a:lumOff val="25000"/>
                          </a:schemeClr>
                        </a:solidFill>
                        <a:latin typeface="Apex New Medium" panose="02010600040501010103" pitchFamily="2" charset="77"/>
                        <a:ea typeface="Apex New Medium" panose="02010600040501010103" pitchFamily="2" charset="77"/>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r>
                        <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Communications</a:t>
                      </a: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5797243"/>
                  </a:ext>
                </a:extLst>
              </a:tr>
              <a:tr h="473017">
                <a:tc>
                  <a:txBody>
                    <a:bodyPr/>
                    <a:lstStyle/>
                    <a:p>
                      <a:r>
                        <a:rPr lang="en-US" sz="1800" b="1" i="0">
                          <a:solidFill>
                            <a:schemeClr val="tx1">
                              <a:lumMod val="75000"/>
                              <a:lumOff val="25000"/>
                            </a:schemeClr>
                          </a:solidFill>
                          <a:latin typeface="Apex New Heavy" panose="02010600040501010103" pitchFamily="2" charset="77"/>
                          <a:ea typeface="Apex New Heavy" panose="02010600040501010103" pitchFamily="2" charset="77"/>
                        </a:rPr>
                        <a:t>0</a:t>
                      </a:r>
                      <a:r>
                        <a:rPr lang="en-ZA" sz="1800" b="1" i="0">
                          <a:solidFill>
                            <a:schemeClr val="tx1">
                              <a:lumMod val="75000"/>
                              <a:lumOff val="25000"/>
                            </a:schemeClr>
                          </a:solidFill>
                          <a:latin typeface="Apex New Heavy" panose="02010600040501010103" pitchFamily="2" charset="77"/>
                          <a:ea typeface="Apex New Heavy" panose="02010600040501010103" pitchFamily="2" charset="77"/>
                        </a:rPr>
                        <a:t>5</a:t>
                      </a:r>
                      <a:endParaRPr lang="en-US" sz="1800" b="1" i="0">
                        <a:solidFill>
                          <a:schemeClr val="tx1">
                            <a:lumMod val="75000"/>
                            <a:lumOff val="25000"/>
                          </a:schemeClr>
                        </a:solidFill>
                        <a:latin typeface="Apex New Heavy" panose="02010600040501010103" pitchFamily="2" charset="77"/>
                        <a:ea typeface="Apex New Heavy"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779173" rtl="0" eaLnBrk="1" latinLnBrk="0" hangingPunct="1"/>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Tendering Procedures </a:t>
                      </a:r>
                      <a:endParaRPr lang="en-US" sz="1800" b="0" i="0" kern="1200">
                        <a:solidFill>
                          <a:schemeClr val="tx1">
                            <a:lumMod val="75000"/>
                            <a:lumOff val="25000"/>
                          </a:schemeClr>
                        </a:solidFill>
                        <a:latin typeface="Apex New Medium" panose="02010600040501010103" pitchFamily="2" charset="77"/>
                        <a:ea typeface="Apex New Medium" panose="02010600040501010103" pitchFamily="2" charset="77"/>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Part T1: Tender Notice and invitation To Tender</a:t>
                      </a:r>
                    </a:p>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Part T2: Returnable Documents</a:t>
                      </a:r>
                      <a:endPar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5201259"/>
                  </a:ext>
                </a:extLst>
              </a:tr>
              <a:tr h="644586">
                <a:tc>
                  <a:txBody>
                    <a:bodyPr/>
                    <a:lstStyle/>
                    <a:p>
                      <a:r>
                        <a:rPr lang="en-ZA" sz="1800" b="1" i="0">
                          <a:solidFill>
                            <a:schemeClr val="tx1">
                              <a:lumMod val="75000"/>
                              <a:lumOff val="25000"/>
                            </a:schemeClr>
                          </a:solidFill>
                          <a:latin typeface="Apex New Heavy" panose="02010600040501010103" pitchFamily="2" charset="77"/>
                          <a:ea typeface="Apex New Heavy" panose="02010600040501010103" pitchFamily="2" charset="77"/>
                        </a:rPr>
                        <a:t>06</a:t>
                      </a:r>
                      <a:endParaRPr lang="en-US" sz="1800" b="1" i="0">
                        <a:solidFill>
                          <a:schemeClr val="tx1">
                            <a:lumMod val="75000"/>
                            <a:lumOff val="25000"/>
                          </a:schemeClr>
                        </a:solidFill>
                        <a:latin typeface="Apex New Heavy" panose="02010600040501010103" pitchFamily="2" charset="77"/>
                        <a:ea typeface="Apex New Heavy"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779173" rtl="0" eaLnBrk="1" latinLnBrk="0" hangingPunct="1"/>
                      <a:r>
                        <a:rPr lang="en-US" sz="1800" b="0" i="0">
                          <a:solidFill>
                            <a:schemeClr val="tx1">
                              <a:lumMod val="75000"/>
                              <a:lumOff val="25000"/>
                            </a:schemeClr>
                          </a:solidFill>
                          <a:latin typeface="Apex New Medium" panose="02010600040501010103" pitchFamily="2" charset="77"/>
                          <a:ea typeface="Apex New Medium" panose="02010600040501010103" pitchFamily="2" charset="77"/>
                        </a:rPr>
                        <a:t>Evaluation </a:t>
                      </a:r>
                      <a:endParaRPr lang="en-ZA" sz="1800" b="0" i="0">
                        <a:solidFill>
                          <a:schemeClr val="tx1">
                            <a:lumMod val="75000"/>
                            <a:lumOff val="25000"/>
                          </a:schemeClr>
                        </a:solidFill>
                        <a:latin typeface="Apex New Medium" panose="02010600040501010103" pitchFamily="2" charset="77"/>
                        <a:ea typeface="Apex New Medium" panose="02010600040501010103" pitchFamily="2" charset="77"/>
                      </a:endParaRPr>
                    </a:p>
                    <a:p>
                      <a:pPr marL="0" algn="l" defTabSz="779173" rtl="0" eaLnBrk="1" latinLnBrk="0" hangingPunct="1"/>
                      <a:r>
                        <a:rPr lang="en-US" sz="1800" b="0" i="0">
                          <a:solidFill>
                            <a:schemeClr val="tx1">
                              <a:lumMod val="75000"/>
                              <a:lumOff val="25000"/>
                            </a:schemeClr>
                          </a:solidFill>
                          <a:latin typeface="Apex New Medium" panose="02010600040501010103" pitchFamily="2" charset="77"/>
                          <a:ea typeface="Apex New Medium" panose="02010600040501010103" pitchFamily="2" charset="77"/>
                        </a:rPr>
                        <a:t>Methodology</a:t>
                      </a:r>
                      <a:endParaRPr lang="en-US" sz="1800" b="0" i="0" kern="1200">
                        <a:solidFill>
                          <a:schemeClr val="tx1">
                            <a:lumMod val="75000"/>
                            <a:lumOff val="25000"/>
                          </a:schemeClr>
                        </a:solidFill>
                        <a:latin typeface="Apex New Medium" panose="02010600040501010103" pitchFamily="2" charset="77"/>
                        <a:ea typeface="+mn-ea"/>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r>
                        <a:rPr lang="en-US" sz="1050" b="1" i="0" kern="1200">
                          <a:solidFill>
                            <a:schemeClr val="tx1">
                              <a:lumMod val="75000"/>
                              <a:lumOff val="25000"/>
                            </a:schemeClr>
                          </a:solidFill>
                          <a:latin typeface="Apex New Book" panose="02010600040501010103" pitchFamily="2" charset="77"/>
                          <a:ea typeface="Apex New Book" panose="02010600040501010103" pitchFamily="2" charset="77"/>
                          <a:cs typeface="+mn-cs"/>
                        </a:rPr>
                        <a:t>Stage one </a:t>
                      </a:r>
                      <a:r>
                        <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Eligibility with regards to attendance at the compulsory clarification</a:t>
                      </a:r>
                      <a:r>
                        <a:rPr lang="en-ZA"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 n</a:t>
                      </a:r>
                      <a:r>
                        <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 meeting</a:t>
                      </a:r>
                    </a:p>
                    <a:p>
                      <a:pPr marL="0" marR="0" lvl="0" indent="0" algn="l" defTabSz="1828343" rtl="0" eaLnBrk="1" fontAlgn="auto" latinLnBrk="0" hangingPunct="1">
                        <a:lnSpc>
                          <a:spcPct val="100000"/>
                        </a:lnSpc>
                        <a:spcBef>
                          <a:spcPts val="0"/>
                        </a:spcBef>
                        <a:spcAft>
                          <a:spcPts val="0"/>
                        </a:spcAft>
                        <a:buClrTx/>
                        <a:buSzTx/>
                        <a:buFontTx/>
                        <a:buNone/>
                        <a:tabLst/>
                        <a:defRPr/>
                      </a:pPr>
                      <a:r>
                        <a:rPr lang="en-US" sz="1050" b="1" i="0" kern="1200">
                          <a:solidFill>
                            <a:schemeClr val="tx1">
                              <a:lumMod val="75000"/>
                              <a:lumOff val="25000"/>
                            </a:schemeClr>
                          </a:solidFill>
                          <a:latin typeface="Apex New Book" panose="02010600040501010103" pitchFamily="2" charset="77"/>
                          <a:ea typeface="Apex New Book" panose="02010600040501010103" pitchFamily="2" charset="77"/>
                          <a:cs typeface="+mn-cs"/>
                        </a:rPr>
                        <a:t>Stage Two </a:t>
                      </a:r>
                      <a:r>
                        <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 Functionality (The minimum points is 70 points.)</a:t>
                      </a:r>
                    </a:p>
                    <a:p>
                      <a:pPr marL="0" marR="0" lvl="0" indent="0" algn="l" defTabSz="1828343" rtl="0" eaLnBrk="1" fontAlgn="auto" latinLnBrk="0" hangingPunct="1">
                        <a:lnSpc>
                          <a:spcPct val="100000"/>
                        </a:lnSpc>
                        <a:spcBef>
                          <a:spcPts val="0"/>
                        </a:spcBef>
                        <a:spcAft>
                          <a:spcPts val="0"/>
                        </a:spcAft>
                        <a:buClrTx/>
                        <a:buSzTx/>
                        <a:buFontTx/>
                        <a:buNone/>
                        <a:tabLst/>
                        <a:defRPr/>
                      </a:pPr>
                      <a:r>
                        <a:rPr lang="en-US" sz="1050" b="1" i="0" kern="1200">
                          <a:solidFill>
                            <a:schemeClr val="tx1">
                              <a:lumMod val="75000"/>
                              <a:lumOff val="25000"/>
                            </a:schemeClr>
                          </a:solidFill>
                          <a:latin typeface="Apex New Book" panose="02010600040501010103" pitchFamily="2" charset="77"/>
                          <a:ea typeface="Apex New Book" panose="02010600040501010103" pitchFamily="2" charset="77"/>
                          <a:cs typeface="+mn-cs"/>
                        </a:rPr>
                        <a:t>Stage Three </a:t>
                      </a:r>
                      <a:r>
                        <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 Preference Points System</a:t>
                      </a:r>
                    </a:p>
                    <a:p>
                      <a:pPr marL="0" marR="0" lvl="0" indent="0" algn="l" defTabSz="1828343" rtl="0" eaLnBrk="1" fontAlgn="auto" latinLnBrk="0" hangingPunct="1">
                        <a:lnSpc>
                          <a:spcPct val="100000"/>
                        </a:lnSpc>
                        <a:spcBef>
                          <a:spcPts val="0"/>
                        </a:spcBef>
                        <a:spcAft>
                          <a:spcPts val="0"/>
                        </a:spcAft>
                        <a:buClrTx/>
                        <a:buSzTx/>
                        <a:buFontTx/>
                        <a:buNone/>
                        <a:tabLst/>
                        <a:defRPr/>
                      </a:pPr>
                      <a:r>
                        <a:rPr lang="en-US" sz="1050" b="1" i="0" kern="1200">
                          <a:solidFill>
                            <a:schemeClr val="tx1">
                              <a:lumMod val="75000"/>
                              <a:lumOff val="25000"/>
                            </a:schemeClr>
                          </a:solidFill>
                          <a:latin typeface="Apex New Book" panose="02010600040501010103" pitchFamily="2" charset="77"/>
                          <a:ea typeface="Apex New Book" panose="02010600040501010103" pitchFamily="2" charset="77"/>
                          <a:cs typeface="+mn-cs"/>
                        </a:rPr>
                        <a:t>Stage Four –  </a:t>
                      </a:r>
                      <a:r>
                        <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Price Negotiation if Applicable</a:t>
                      </a:r>
                    </a:p>
                    <a:p>
                      <a:pPr marL="0" marR="0" lvl="0" indent="0" algn="l" defTabSz="1828343" rtl="0" eaLnBrk="1" fontAlgn="auto" latinLnBrk="0" hangingPunct="1">
                        <a:lnSpc>
                          <a:spcPct val="100000"/>
                        </a:lnSpc>
                        <a:spcBef>
                          <a:spcPts val="0"/>
                        </a:spcBef>
                        <a:spcAft>
                          <a:spcPts val="0"/>
                        </a:spcAft>
                        <a:buClrTx/>
                        <a:buSzTx/>
                        <a:buFontTx/>
                        <a:buNone/>
                        <a:tabLst/>
                        <a:defRPr/>
                      </a:pPr>
                      <a:r>
                        <a:rPr lang="en-US" sz="1050" b="1" i="0" kern="1200">
                          <a:solidFill>
                            <a:schemeClr val="tx1">
                              <a:lumMod val="75000"/>
                              <a:lumOff val="25000"/>
                            </a:schemeClr>
                          </a:solidFill>
                          <a:latin typeface="Apex New Book" panose="02010600040501010103" pitchFamily="2" charset="77"/>
                          <a:ea typeface="Apex New Book" panose="02010600040501010103" pitchFamily="2" charset="77"/>
                          <a:cs typeface="+mn-cs"/>
                        </a:rPr>
                        <a:t>Stage Five </a:t>
                      </a:r>
                      <a:r>
                        <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 Objective Criteria</a:t>
                      </a: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88285010"/>
                  </a:ext>
                </a:extLst>
              </a:tr>
              <a:tr h="437973">
                <a:tc>
                  <a:txBody>
                    <a:bodyPr/>
                    <a:lstStyle/>
                    <a:p>
                      <a:pPr marL="0" algn="l" defTabSz="779173" rtl="0" eaLnBrk="1" latinLnBrk="0" hangingPunct="1"/>
                      <a:r>
                        <a:rPr lang="en-US" sz="1800" b="1" i="0">
                          <a:solidFill>
                            <a:schemeClr val="tx1">
                              <a:lumMod val="75000"/>
                              <a:lumOff val="25000"/>
                            </a:schemeClr>
                          </a:solidFill>
                          <a:latin typeface="Apex New Heavy" panose="02010600040501010103" pitchFamily="2" charset="77"/>
                          <a:ea typeface="Apex New Heavy" panose="02010600040501010103" pitchFamily="2" charset="77"/>
                        </a:rPr>
                        <a:t>0</a:t>
                      </a:r>
                      <a:r>
                        <a:rPr lang="en-ZA" sz="1800" b="1" i="0">
                          <a:solidFill>
                            <a:schemeClr val="tx1">
                              <a:lumMod val="75000"/>
                              <a:lumOff val="25000"/>
                            </a:schemeClr>
                          </a:solidFill>
                          <a:latin typeface="Apex New Heavy" panose="02010600040501010103" pitchFamily="2" charset="77"/>
                          <a:ea typeface="Apex New Heavy" panose="02010600040501010103" pitchFamily="2" charset="77"/>
                        </a:rPr>
                        <a:t>7</a:t>
                      </a:r>
                      <a:endParaRPr lang="en-US" sz="1800" b="1" i="0" kern="1200">
                        <a:solidFill>
                          <a:schemeClr val="tx1">
                            <a:lumMod val="75000"/>
                            <a:lumOff val="25000"/>
                          </a:schemeClr>
                        </a:solidFill>
                        <a:latin typeface="Apex New Heavy" panose="02010600040501010103" pitchFamily="2" charset="77"/>
                        <a:ea typeface="+mn-ea"/>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779173" rtl="0" eaLnBrk="1" latinLnBrk="0" hangingPunct="1"/>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NEC Contract </a:t>
                      </a:r>
                      <a:endParaRPr lang="en-US" sz="1800" b="0" i="0" kern="1200">
                        <a:solidFill>
                          <a:schemeClr val="tx1">
                            <a:lumMod val="75000"/>
                            <a:lumOff val="25000"/>
                          </a:schemeClr>
                        </a:solidFill>
                        <a:latin typeface="Apex New Medium" panose="02010600040501010103" pitchFamily="2" charset="77"/>
                        <a:ea typeface="Apex New Medium" panose="02010600040501010103" pitchFamily="2" charset="77"/>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Part C1: Agreement and contract data</a:t>
                      </a:r>
                    </a:p>
                    <a:p>
                      <a:pPr marL="0" marR="0" lvl="0" indent="0" algn="l" defTabSz="1828343" rtl="0" eaLnBrk="1" fontAlgn="auto" latinLnBrk="0" hangingPunct="1">
                        <a:lnSpc>
                          <a:spcPct val="100000"/>
                        </a:lnSpc>
                        <a:spcBef>
                          <a:spcPts val="0"/>
                        </a:spcBef>
                        <a:spcAft>
                          <a:spcPts val="0"/>
                        </a:spcAft>
                        <a:buClrTx/>
                        <a:buSzTx/>
                        <a:buFontTx/>
                        <a:buNone/>
                        <a:tabLst/>
                        <a:defRPr/>
                      </a:pPr>
                      <a:endPar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67360672"/>
                  </a:ext>
                </a:extLst>
              </a:tr>
              <a:tr h="0">
                <a:tc>
                  <a:txBody>
                    <a:bodyPr/>
                    <a:lstStyle/>
                    <a:p>
                      <a:endParaRPr lang="en-US" sz="1800" b="1" i="0">
                        <a:solidFill>
                          <a:schemeClr val="tx1">
                            <a:lumMod val="75000"/>
                            <a:lumOff val="25000"/>
                          </a:schemeClr>
                        </a:solidFill>
                        <a:latin typeface="Apex New Heavy" panose="02010600040501010103" pitchFamily="2" charset="77"/>
                        <a:ea typeface="Apex New Heavy"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800" b="0" i="0">
                        <a:solidFill>
                          <a:schemeClr val="tx1">
                            <a:lumMod val="75000"/>
                            <a:lumOff val="25000"/>
                          </a:schemeClr>
                        </a:solidFill>
                        <a:latin typeface="Apex New Medium" panose="02010600040501010103" pitchFamily="2" charset="77"/>
                        <a:ea typeface="Apex New Medium"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6495685"/>
                  </a:ext>
                </a:extLst>
              </a:tr>
              <a:tr h="437973">
                <a:tc>
                  <a:txBody>
                    <a:bodyPr/>
                    <a:lstStyle/>
                    <a:p>
                      <a:r>
                        <a:rPr lang="en-ZA" sz="1800" b="1" i="0">
                          <a:solidFill>
                            <a:schemeClr val="tx1">
                              <a:lumMod val="75000"/>
                              <a:lumOff val="25000"/>
                            </a:schemeClr>
                          </a:solidFill>
                          <a:latin typeface="Apex New Heavy" panose="02010600040501010103" pitchFamily="2" charset="77"/>
                          <a:ea typeface="Apex New Heavy" panose="02010600040501010103" pitchFamily="2" charset="77"/>
                        </a:rPr>
                        <a:t>08</a:t>
                      </a:r>
                      <a:endParaRPr lang="en-US" sz="1800" b="1" i="0">
                        <a:solidFill>
                          <a:schemeClr val="tx1">
                            <a:lumMod val="75000"/>
                            <a:lumOff val="25000"/>
                          </a:schemeClr>
                        </a:solidFill>
                        <a:latin typeface="Apex New Heavy" panose="02010600040501010103" pitchFamily="2" charset="77"/>
                        <a:ea typeface="Apex New Heavy"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Questions &amp; Answers</a:t>
                      </a:r>
                      <a:endParaRPr lang="en-US" sz="1800" b="0" i="0">
                        <a:solidFill>
                          <a:schemeClr val="tx1">
                            <a:lumMod val="75000"/>
                            <a:lumOff val="25000"/>
                          </a:schemeClr>
                        </a:solidFill>
                        <a:latin typeface="Apex New Medium" panose="02010600040501010103" pitchFamily="2" charset="77"/>
                        <a:ea typeface="Apex New Medium"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965266"/>
                  </a:ext>
                </a:extLst>
              </a:tr>
              <a:tr h="420952">
                <a:tc>
                  <a:txBody>
                    <a:bodyPr/>
                    <a:lstStyle/>
                    <a:p>
                      <a:r>
                        <a:rPr lang="en-ZA" sz="1800" b="1" i="0">
                          <a:solidFill>
                            <a:schemeClr val="tx1">
                              <a:lumMod val="75000"/>
                              <a:lumOff val="25000"/>
                            </a:schemeClr>
                          </a:solidFill>
                          <a:latin typeface="Apex New Heavy" panose="02010600040501010103" pitchFamily="2" charset="77"/>
                          <a:ea typeface="Apex New Heavy" panose="02010600040501010103" pitchFamily="2" charset="77"/>
                        </a:rPr>
                        <a:t>09</a:t>
                      </a:r>
                      <a:endParaRPr lang="en-US" sz="1800" b="1" i="0">
                        <a:solidFill>
                          <a:schemeClr val="tx1">
                            <a:lumMod val="75000"/>
                            <a:lumOff val="25000"/>
                          </a:schemeClr>
                        </a:solidFill>
                        <a:latin typeface="Apex New Heavy" panose="02010600040501010103" pitchFamily="2" charset="77"/>
                        <a:ea typeface="Apex New Heavy"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ZA" sz="1800" b="0" i="0">
                          <a:solidFill>
                            <a:schemeClr val="tx1">
                              <a:lumMod val="75000"/>
                              <a:lumOff val="25000"/>
                            </a:schemeClr>
                          </a:solidFill>
                          <a:latin typeface="Apex New Medium" panose="02010600040501010103" pitchFamily="2" charset="77"/>
                          <a:ea typeface="Apex New Medium" panose="02010600040501010103" pitchFamily="2" charset="77"/>
                        </a:rPr>
                        <a:t>Closing</a:t>
                      </a:r>
                      <a:endParaRPr lang="en-US" sz="1800" b="0" i="0">
                        <a:solidFill>
                          <a:schemeClr val="tx1">
                            <a:lumMod val="75000"/>
                            <a:lumOff val="25000"/>
                          </a:schemeClr>
                        </a:solidFill>
                        <a:latin typeface="Apex New Medium" panose="02010600040501010103" pitchFamily="2" charset="77"/>
                        <a:ea typeface="Apex New Medium"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Signing of Certificate of attendance</a:t>
                      </a:r>
                    </a:p>
                    <a:p>
                      <a:pPr marL="0" marR="0" lvl="0" indent="0" algn="l" defTabSz="1828343" rtl="0" eaLnBrk="1" fontAlgn="auto" latinLnBrk="0" hangingPunct="1">
                        <a:lnSpc>
                          <a:spcPct val="100000"/>
                        </a:lnSpc>
                        <a:spcBef>
                          <a:spcPts val="0"/>
                        </a:spcBef>
                        <a:spcAft>
                          <a:spcPts val="0"/>
                        </a:spcAft>
                        <a:buClrTx/>
                        <a:buSzTx/>
                        <a:buFontTx/>
                        <a:buNone/>
                        <a:tabLst/>
                        <a:defRPr/>
                      </a:pPr>
                      <a:r>
                        <a:rPr lang="en-ZA"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rPr>
                        <a:t>Meeting adjournment </a:t>
                      </a:r>
                      <a:endParaRPr lang="en-US" sz="1050" b="0" i="0" kern="1200">
                        <a:solidFill>
                          <a:schemeClr val="tx1">
                            <a:lumMod val="75000"/>
                            <a:lumOff val="25000"/>
                          </a:schemeClr>
                        </a:solidFill>
                        <a:latin typeface="Apex New Book" panose="02010600040501010103" pitchFamily="2" charset="77"/>
                        <a:ea typeface="Apex New Book" panose="02010600040501010103" pitchFamily="2" charset="77"/>
                        <a:cs typeface="+mn-cs"/>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828343" rtl="0" eaLnBrk="1" fontAlgn="auto" latinLnBrk="0" hangingPunct="1">
                        <a:lnSpc>
                          <a:spcPct val="100000"/>
                        </a:lnSpc>
                        <a:spcBef>
                          <a:spcPts val="0"/>
                        </a:spcBef>
                        <a:spcAft>
                          <a:spcPts val="0"/>
                        </a:spcAft>
                        <a:buClrTx/>
                        <a:buSzTx/>
                        <a:buFontTx/>
                        <a:buNone/>
                        <a:tabLst/>
                        <a:defRPr/>
                      </a:pPr>
                      <a:endParaRPr lang="en-US" sz="1600" b="0" i="0">
                        <a:solidFill>
                          <a:schemeClr val="tx1">
                            <a:lumMod val="75000"/>
                            <a:lumOff val="25000"/>
                          </a:schemeClr>
                        </a:solidFill>
                        <a:latin typeface="Apex New Book" panose="02010600040501010103" pitchFamily="2" charset="77"/>
                        <a:ea typeface="Apex New Book" panose="02010600040501010103" pitchFamily="2" charset="77"/>
                      </a:endParaRPr>
                    </a:p>
                  </a:txBody>
                  <a:tcPr marL="45720" marR="45720" marT="72000" marB="22860">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48218484"/>
                  </a:ext>
                </a:extLst>
              </a:tr>
            </a:tbl>
          </a:graphicData>
        </a:graphic>
      </p:graphicFrame>
      <p:pic>
        <p:nvPicPr>
          <p:cNvPr id="15" name="Picture Placeholder 14">
            <a:extLst>
              <a:ext uri="{FF2B5EF4-FFF2-40B4-BE49-F238E27FC236}">
                <a16:creationId xmlns:a16="http://schemas.microsoft.com/office/drawing/2014/main" id="{2D67AB93-ED85-B750-50F4-E7B5B17E4456}"/>
              </a:ext>
            </a:extLst>
          </p:cNvPr>
          <p:cNvPicPr>
            <a:picLocks noGrp="1" noChangeAspect="1"/>
          </p:cNvPicPr>
          <p:nvPr>
            <p:ph type="pic" sz="quarter" idx="12"/>
          </p:nvPr>
        </p:nvPicPr>
        <p:blipFill rotWithShape="1">
          <a:blip r:embed="rId2" cstate="email">
            <a:extLst>
              <a:ext uri="{28A0092B-C50C-407E-A947-70E740481C1C}">
                <a14:useLocalDpi xmlns:a14="http://schemas.microsoft.com/office/drawing/2010/main"/>
              </a:ext>
            </a:extLst>
          </a:blip>
          <a:srcRect/>
          <a:stretch/>
        </p:blipFill>
        <p:spPr/>
      </p:pic>
      <p:sp>
        <p:nvSpPr>
          <p:cNvPr id="16" name="Title 15">
            <a:extLst>
              <a:ext uri="{FF2B5EF4-FFF2-40B4-BE49-F238E27FC236}">
                <a16:creationId xmlns:a16="http://schemas.microsoft.com/office/drawing/2014/main" id="{C94B949C-E472-BAD8-DE07-71DC0F64E36F}"/>
              </a:ext>
            </a:extLst>
          </p:cNvPr>
          <p:cNvSpPr>
            <a:spLocks noGrp="1"/>
          </p:cNvSpPr>
          <p:nvPr>
            <p:ph type="title"/>
          </p:nvPr>
        </p:nvSpPr>
        <p:spPr>
          <a:xfrm>
            <a:off x="283474" y="106234"/>
            <a:ext cx="10079725" cy="461665"/>
          </a:xfrm>
        </p:spPr>
        <p:txBody>
          <a:bodyPr/>
          <a:lstStyle/>
          <a:p>
            <a:r>
              <a:rPr lang="en-ZA" sz="2400"/>
              <a:t>AGENDA</a:t>
            </a:r>
            <a:endParaRPr lang="en-US" sz="2400"/>
          </a:p>
        </p:txBody>
      </p:sp>
      <p:sp>
        <p:nvSpPr>
          <p:cNvPr id="9" name="Freeform 8">
            <a:extLst>
              <a:ext uri="{FF2B5EF4-FFF2-40B4-BE49-F238E27FC236}">
                <a16:creationId xmlns:a16="http://schemas.microsoft.com/office/drawing/2014/main" id="{8F916133-BAB0-4E18-8CDD-4D070D9292DA}"/>
              </a:ext>
            </a:extLst>
          </p:cNvPr>
          <p:cNvSpPr/>
          <p:nvPr/>
        </p:nvSpPr>
        <p:spPr>
          <a:xfrm>
            <a:off x="7282543" y="-3175"/>
            <a:ext cx="4911471" cy="6870319"/>
          </a:xfrm>
          <a:custGeom>
            <a:avLst/>
            <a:gdLst>
              <a:gd name="connsiteX0" fmla="*/ 0 w 4911471"/>
              <a:gd name="connsiteY0" fmla="*/ 0 h 6870319"/>
              <a:gd name="connsiteX1" fmla="*/ 4243959 w 4911471"/>
              <a:gd name="connsiteY1" fmla="*/ 6870319 h 6870319"/>
              <a:gd name="connsiteX2" fmla="*/ 4911471 w 4911471"/>
              <a:gd name="connsiteY2" fmla="*/ 6870319 h 6870319"/>
              <a:gd name="connsiteX3" fmla="*/ 4911471 w 4911471"/>
              <a:gd name="connsiteY3" fmla="*/ 3175 h 6870319"/>
              <a:gd name="connsiteX4" fmla="*/ 0 w 4911471"/>
              <a:gd name="connsiteY4" fmla="*/ 0 h 6870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1471" h="6870319">
                <a:moveTo>
                  <a:pt x="0" y="0"/>
                </a:moveTo>
                <a:lnTo>
                  <a:pt x="4243959" y="6870319"/>
                </a:lnTo>
                <a:lnTo>
                  <a:pt x="4911471" y="6870319"/>
                </a:lnTo>
                <a:lnTo>
                  <a:pt x="4911471" y="3175"/>
                </a:lnTo>
                <a:lnTo>
                  <a:pt x="0" y="0"/>
                </a:lnTo>
                <a:close/>
              </a:path>
            </a:pathLst>
          </a:custGeom>
          <a:solidFill>
            <a:schemeClr val="tx1">
              <a:alpha val="20698"/>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2" name="Graphic 64">
            <a:extLst>
              <a:ext uri="{FF2B5EF4-FFF2-40B4-BE49-F238E27FC236}">
                <a16:creationId xmlns:a16="http://schemas.microsoft.com/office/drawing/2014/main" id="{C37055A3-0518-9A8A-0C04-027C6CE6C9F7}"/>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rgbClr val="E63C2B"/>
            </a:solidFill>
            <a:prstDash val="solid"/>
            <a:miter/>
          </a:ln>
        </p:spPr>
        <p:txBody>
          <a:bodyPr rtlCol="0" anchor="ctr"/>
          <a:lstStyle/>
          <a:p>
            <a:endParaRPr lang="en-US"/>
          </a:p>
        </p:txBody>
      </p:sp>
      <p:sp>
        <p:nvSpPr>
          <p:cNvPr id="3" name="Freeform 2">
            <a:extLst>
              <a:ext uri="{FF2B5EF4-FFF2-40B4-BE49-F238E27FC236}">
                <a16:creationId xmlns:a16="http://schemas.microsoft.com/office/drawing/2014/main" id="{4938AFD7-9AAD-E832-42B0-CA139FBC7801}"/>
              </a:ext>
            </a:extLst>
          </p:cNvPr>
          <p:cNvSpPr/>
          <p:nvPr/>
        </p:nvSpPr>
        <p:spPr>
          <a:xfrm>
            <a:off x="11521842" y="6474757"/>
            <a:ext cx="670159" cy="383241"/>
          </a:xfrm>
          <a:custGeom>
            <a:avLst/>
            <a:gdLst>
              <a:gd name="connsiteX0" fmla="*/ 221469 w 670159"/>
              <a:gd name="connsiteY0" fmla="*/ 0 h 383241"/>
              <a:gd name="connsiteX1" fmla="*/ 670159 w 670159"/>
              <a:gd name="connsiteY1" fmla="*/ 0 h 383241"/>
              <a:gd name="connsiteX2" fmla="*/ 670159 w 670159"/>
              <a:gd name="connsiteY2" fmla="*/ 214027 h 383241"/>
              <a:gd name="connsiteX3" fmla="*/ 670159 w 670159"/>
              <a:gd name="connsiteY3" fmla="*/ 383241 h 383241"/>
              <a:gd name="connsiteX4" fmla="*/ 0 w 670159"/>
              <a:gd name="connsiteY4" fmla="*/ 383241 h 38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159" h="383241">
                <a:moveTo>
                  <a:pt x="221469" y="0"/>
                </a:moveTo>
                <a:lnTo>
                  <a:pt x="670159" y="0"/>
                </a:lnTo>
                <a:lnTo>
                  <a:pt x="670159" y="214027"/>
                </a:lnTo>
                <a:lnTo>
                  <a:pt x="670159" y="383241"/>
                </a:lnTo>
                <a:lnTo>
                  <a:pt x="0" y="383241"/>
                </a:lnTo>
                <a:close/>
              </a:path>
            </a:pathLst>
          </a:custGeom>
          <a:solidFill>
            <a:srgbClr val="E63C2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lnSpc>
                <a:spcPct val="110000"/>
              </a:lnSpc>
              <a:spcBef>
                <a:spcPts val="92"/>
              </a:spcBef>
              <a:spcAft>
                <a:spcPts val="92"/>
              </a:spcAft>
            </a:pPr>
            <a:endParaRPr lang="en-US" sz="923">
              <a:solidFill>
                <a:schemeClr val="tx1"/>
              </a:solidFill>
            </a:endParaRPr>
          </a:p>
        </p:txBody>
      </p:sp>
      <p:sp>
        <p:nvSpPr>
          <p:cNvPr id="4" name="Rectangle 3">
            <a:extLst>
              <a:ext uri="{FF2B5EF4-FFF2-40B4-BE49-F238E27FC236}">
                <a16:creationId xmlns:a16="http://schemas.microsoft.com/office/drawing/2014/main" id="{3AD35E6F-C541-D374-FB49-03D8E64073E3}"/>
              </a:ext>
            </a:extLst>
          </p:cNvPr>
          <p:cNvSpPr/>
          <p:nvPr/>
        </p:nvSpPr>
        <p:spPr>
          <a:xfrm>
            <a:off x="11588593" y="6534855"/>
            <a:ext cx="520704" cy="214315"/>
          </a:xfrm>
          <a:prstGeom prst="rect">
            <a:avLst/>
          </a:prstGeom>
        </p:spPr>
        <p:txBody>
          <a:bodyPr vert="horz" lIns="0" tIns="0" rIns="0" bIns="46012" rtlCol="0" anchor="b"/>
          <a:lstStyle/>
          <a:p>
            <a:pPr algn="r" fontAlgn="auto">
              <a:spcBef>
                <a:spcPts val="0"/>
              </a:spcBef>
              <a:spcAft>
                <a:spcPts val="0"/>
              </a:spcAft>
            </a:pPr>
            <a:fld id="{6ED65CF5-D76E-45E1-818D-9A8AC32524F3}" type="slidenum">
              <a:rPr lang="en-ZA" sz="900" b="1" smtClean="0">
                <a:solidFill>
                  <a:schemeClr val="bg1"/>
                </a:solidFill>
                <a:latin typeface="Tahoma"/>
              </a:rPr>
              <a:pPr algn="r" fontAlgn="auto">
                <a:spcBef>
                  <a:spcPts val="0"/>
                </a:spcBef>
                <a:spcAft>
                  <a:spcPts val="0"/>
                </a:spcAft>
              </a:pPr>
              <a:t>2</a:t>
            </a:fld>
            <a:endParaRPr lang="en-ZA" sz="767" b="1">
              <a:solidFill>
                <a:schemeClr val="bg1"/>
              </a:solidFill>
              <a:latin typeface="Tahoma"/>
            </a:endParaRPr>
          </a:p>
        </p:txBody>
      </p:sp>
      <p:pic>
        <p:nvPicPr>
          <p:cNvPr id="5" name="Picture 4">
            <a:extLst>
              <a:ext uri="{FF2B5EF4-FFF2-40B4-BE49-F238E27FC236}">
                <a16:creationId xmlns:a16="http://schemas.microsoft.com/office/drawing/2014/main" id="{00D190C1-ADE5-D0B0-A729-9F1FFB8847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
        <p:nvSpPr>
          <p:cNvPr id="7" name="TextBox 6">
            <a:extLst>
              <a:ext uri="{FF2B5EF4-FFF2-40B4-BE49-F238E27FC236}">
                <a16:creationId xmlns:a16="http://schemas.microsoft.com/office/drawing/2014/main" id="{A2D0DDFF-D6C6-84E1-80F4-18C802471A19}"/>
              </a:ext>
            </a:extLst>
          </p:cNvPr>
          <p:cNvSpPr txBox="1"/>
          <p:nvPr/>
        </p:nvSpPr>
        <p:spPr>
          <a:xfrm>
            <a:off x="4102908" y="-739792"/>
            <a:ext cx="6100980" cy="369332"/>
          </a:xfrm>
          <a:prstGeom prst="rect">
            <a:avLst/>
          </a:prstGeom>
          <a:noFill/>
        </p:spPr>
        <p:txBody>
          <a:bodyPr wrap="square" lIns="91440" tIns="45720" rIns="91440" bIns="45720" anchor="t">
            <a:spAutoFit/>
          </a:bodyPr>
          <a:lstStyle/>
          <a:p>
            <a:r>
              <a:rPr lang="en-ZA" b="1" baseline="0">
                <a:solidFill>
                  <a:srgbClr val="000000"/>
                </a:solidFill>
                <a:latin typeface="Apex New Bold"/>
                <a:ea typeface="Apex New Bold"/>
                <a:cs typeface="Apex New Bold"/>
              </a:rPr>
              <a:t>PART C3: SCOPE OF WORK</a:t>
            </a:r>
            <a:r>
              <a:rPr lang="en-ZA">
                <a:solidFill>
                  <a:srgbClr val="000000"/>
                </a:solidFill>
                <a:latin typeface="Apex New Bold"/>
                <a:ea typeface="Apex New Bold"/>
                <a:cs typeface="Apex New Bold"/>
              </a:rPr>
              <a:t>​</a:t>
            </a:r>
            <a:endParaRPr lang="en-ZA">
              <a:solidFill>
                <a:srgbClr val="000000"/>
              </a:solidFill>
              <a:ea typeface="Tahoma"/>
              <a:cs typeface="Tahoma"/>
            </a:endParaRPr>
          </a:p>
        </p:txBody>
      </p:sp>
    </p:spTree>
    <p:extLst>
      <p:ext uri="{BB962C8B-B14F-4D97-AF65-F5344CB8AC3E}">
        <p14:creationId xmlns:p14="http://schemas.microsoft.com/office/powerpoint/2010/main" val="13783395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972970" y="1078100"/>
            <a:ext cx="7412385" cy="1846659"/>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r>
              <a:rPr lang="en-ZA" sz="6000">
                <a:solidFill>
                  <a:schemeClr val="bg1"/>
                </a:solidFill>
              </a:rPr>
              <a:t>COMMERCIAL </a:t>
            </a:r>
            <a:br>
              <a:rPr lang="en-US" sz="6000">
                <a:solidFill>
                  <a:schemeClr val="bg1"/>
                </a:solidFill>
              </a:rPr>
            </a:br>
            <a:endParaRPr lang="en-US"/>
          </a:p>
        </p:txBody>
      </p:sp>
      <p:sp>
        <p:nvSpPr>
          <p:cNvPr id="6" name="Text Placeholder 23">
            <a:extLst>
              <a:ext uri="{FF2B5EF4-FFF2-40B4-BE49-F238E27FC236}">
                <a16:creationId xmlns:a16="http://schemas.microsoft.com/office/drawing/2014/main" id="{804EE08A-7B55-DD2B-B754-E1E2AD66BC6B}"/>
              </a:ext>
            </a:extLst>
          </p:cNvPr>
          <p:cNvSpPr txBox="1">
            <a:spLocks/>
          </p:cNvSpPr>
          <p:nvPr/>
        </p:nvSpPr>
        <p:spPr>
          <a:xfrm>
            <a:off x="1972970" y="3042909"/>
            <a:ext cx="2904000" cy="1853566"/>
          </a:xfrm>
          <a:prstGeom prst="rect">
            <a:avLst/>
          </a:prstGeom>
        </p:spPr>
        <p:txBody>
          <a:bodyPr wrap="none" tIns="144000">
            <a:spAutoFit/>
          </a:bodyPr>
          <a:lstStyle>
            <a:lvl1pPr marL="0" indent="0" algn="r" defTabSz="779173" rtl="0" eaLnBrk="1" latinLnBrk="0" hangingPunct="1">
              <a:lnSpc>
                <a:spcPct val="110000"/>
              </a:lnSpc>
              <a:spcBef>
                <a:spcPts val="1023"/>
              </a:spcBef>
              <a:spcAft>
                <a:spcPts val="341"/>
              </a:spcAft>
              <a:buFont typeface="Arial" pitchFamily="34" charset="0"/>
              <a:buNone/>
              <a:defRPr sz="2800" b="0" i="0" kern="1200">
                <a:solidFill>
                  <a:schemeClr val="tx1">
                    <a:lumMod val="50000"/>
                    <a:lumOff val="50000"/>
                  </a:schemeClr>
                </a:solidFill>
                <a:latin typeface="Apex New Medium" panose="02010600040501010103" pitchFamily="2" charset="77"/>
                <a:ea typeface="Apex New Medium" panose="02010600040501010103" pitchFamily="2" charset="77"/>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8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6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a:lstStyle>
          <a:p>
            <a:pPr algn="l" defTabSz="914400">
              <a:lnSpc>
                <a:spcPct val="100000"/>
              </a:lnSpc>
              <a:spcBef>
                <a:spcPts val="0"/>
              </a:spcBef>
              <a:spcAft>
                <a:spcPts val="0"/>
              </a:spcAft>
              <a:defRPr/>
            </a:pPr>
            <a:r>
              <a:rPr lang="en-ZA" sz="1800">
                <a:solidFill>
                  <a:schemeClr val="bg1"/>
                </a:solidFill>
              </a:rPr>
              <a:t>Communications</a:t>
            </a:r>
          </a:p>
          <a:p>
            <a:pPr algn="l" defTabSz="914400">
              <a:lnSpc>
                <a:spcPct val="100000"/>
              </a:lnSpc>
              <a:spcBef>
                <a:spcPts val="0"/>
              </a:spcBef>
              <a:spcAft>
                <a:spcPts val="0"/>
              </a:spcAft>
              <a:defRPr/>
            </a:pPr>
            <a:r>
              <a:rPr lang="en-ZA" sz="1800">
                <a:solidFill>
                  <a:schemeClr val="bg1"/>
                </a:solidFill>
              </a:rPr>
              <a:t>Tendering Procedures </a:t>
            </a:r>
          </a:p>
          <a:p>
            <a:pPr algn="l" defTabSz="914400">
              <a:lnSpc>
                <a:spcPct val="100000"/>
              </a:lnSpc>
              <a:spcBef>
                <a:spcPts val="0"/>
              </a:spcBef>
              <a:spcAft>
                <a:spcPts val="0"/>
              </a:spcAft>
              <a:defRPr/>
            </a:pPr>
            <a:r>
              <a:rPr lang="en-ZA" sz="1800">
                <a:solidFill>
                  <a:schemeClr val="bg1"/>
                </a:solidFill>
              </a:rPr>
              <a:t>Evaluation Methodology</a:t>
            </a:r>
          </a:p>
          <a:p>
            <a:pPr algn="l" defTabSz="914400">
              <a:lnSpc>
                <a:spcPct val="100000"/>
              </a:lnSpc>
              <a:spcBef>
                <a:spcPts val="0"/>
              </a:spcBef>
              <a:spcAft>
                <a:spcPts val="0"/>
              </a:spcAft>
              <a:defRPr/>
            </a:pPr>
            <a:r>
              <a:rPr lang="en-ZA" sz="1800">
                <a:solidFill>
                  <a:schemeClr val="bg1"/>
                </a:solidFill>
              </a:rPr>
              <a:t>Returnable Schedules </a:t>
            </a:r>
          </a:p>
          <a:p>
            <a:pPr algn="l" defTabSz="914400">
              <a:lnSpc>
                <a:spcPct val="100000"/>
              </a:lnSpc>
              <a:spcBef>
                <a:spcPts val="0"/>
              </a:spcBef>
              <a:spcAft>
                <a:spcPts val="0"/>
              </a:spcAft>
              <a:defRPr/>
            </a:pPr>
            <a:r>
              <a:rPr lang="en-ZA" sz="1800">
                <a:solidFill>
                  <a:srgbClr val="FF0000"/>
                </a:solidFill>
              </a:rPr>
              <a:t>Form of Contract – NEC3 ECC</a:t>
            </a:r>
          </a:p>
          <a:p>
            <a:pPr algn="l" defTabSz="914400">
              <a:lnSpc>
                <a:spcPct val="100000"/>
              </a:lnSpc>
              <a:spcBef>
                <a:spcPts val="0"/>
              </a:spcBef>
              <a:spcAft>
                <a:spcPts val="0"/>
              </a:spcAft>
              <a:defRPr/>
            </a:pPr>
            <a:r>
              <a:rPr lang="en-ZA" sz="1800">
                <a:solidFill>
                  <a:schemeClr val="bg1"/>
                </a:solidFill>
              </a:rPr>
              <a:t>Contract Data Part 1 and 2 </a:t>
            </a: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2770360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4F74D3-D8F6-5E4E-0A62-98D50F60C014}"/>
              </a:ext>
            </a:extLst>
          </p:cNvPr>
          <p:cNvSpPr>
            <a:spLocks noGrp="1"/>
          </p:cNvSpPr>
          <p:nvPr>
            <p:ph type="title"/>
          </p:nvPr>
        </p:nvSpPr>
        <p:spPr>
          <a:xfrm>
            <a:off x="283474" y="249922"/>
            <a:ext cx="10079725" cy="461665"/>
          </a:xfrm>
        </p:spPr>
        <p:txBody>
          <a:bodyPr/>
          <a:lstStyle/>
          <a:p>
            <a:r>
              <a:rPr lang="en-ZA"/>
              <a:t>PART T1: TENDERING PROCEDURES</a:t>
            </a:r>
            <a:endParaRPr lang="en-US"/>
          </a:p>
        </p:txBody>
      </p:sp>
      <p:sp>
        <p:nvSpPr>
          <p:cNvPr id="5" name="Text Placeholder 4">
            <a:extLst>
              <a:ext uri="{FF2B5EF4-FFF2-40B4-BE49-F238E27FC236}">
                <a16:creationId xmlns:a16="http://schemas.microsoft.com/office/drawing/2014/main" id="{E425E4F1-D438-3969-9EE6-3C01EB02AA90}"/>
              </a:ext>
            </a:extLst>
          </p:cNvPr>
          <p:cNvSpPr>
            <a:spLocks noGrp="1"/>
          </p:cNvSpPr>
          <p:nvPr>
            <p:ph type="body" sz="quarter" idx="16"/>
          </p:nvPr>
        </p:nvSpPr>
        <p:spPr/>
        <p:txBody>
          <a:bodyPr/>
          <a:lstStyle/>
          <a:p>
            <a:pPr marL="0" marR="0" lvl="0" indent="0" algn="l" defTabSz="914400" rtl="0" eaLnBrk="0" fontAlgn="auto" latinLnBrk="0" hangingPunct="0">
              <a:lnSpc>
                <a:spcPct val="120000"/>
              </a:lnSpc>
              <a:spcBef>
                <a:spcPts val="300"/>
              </a:spcBef>
              <a:spcAft>
                <a:spcPts val="300"/>
              </a:spcAft>
              <a:buClrTx/>
              <a:buSzTx/>
              <a:buFontTx/>
              <a:buNone/>
              <a:tabLst/>
              <a:defRPr/>
            </a:pPr>
            <a:r>
              <a:rPr kumimoji="0" lang="en-US" sz="1800" b="1" i="0" u="none" strike="noStrike" kern="1200" cap="none" spc="0" normalizeH="0" baseline="0" noProof="0">
                <a:ln>
                  <a:noFill/>
                </a:ln>
                <a:solidFill>
                  <a:srgbClr val="000000"/>
                </a:solidFill>
                <a:effectLst/>
                <a:uLnTx/>
                <a:uFillTx/>
                <a:latin typeface="Tahoma" pitchFamily="34" charset="0"/>
                <a:ea typeface="+mn-ea"/>
                <a:cs typeface="+mn-cs"/>
              </a:rPr>
              <a:t>COMMUNICATION</a:t>
            </a:r>
          </a:p>
          <a:p>
            <a:endParaRPr lang="en-US"/>
          </a:p>
        </p:txBody>
      </p:sp>
      <p:sp>
        <p:nvSpPr>
          <p:cNvPr id="3" name="TextBox 2">
            <a:extLst>
              <a:ext uri="{FF2B5EF4-FFF2-40B4-BE49-F238E27FC236}">
                <a16:creationId xmlns:a16="http://schemas.microsoft.com/office/drawing/2014/main" id="{FE85B98A-9507-2601-0A0A-14D748B558FA}"/>
              </a:ext>
            </a:extLst>
          </p:cNvPr>
          <p:cNvSpPr txBox="1"/>
          <p:nvPr/>
        </p:nvSpPr>
        <p:spPr>
          <a:xfrm>
            <a:off x="373224" y="1361115"/>
            <a:ext cx="10079724" cy="4559197"/>
          </a:xfrm>
          <a:prstGeom prst="rect">
            <a:avLst/>
          </a:prstGeom>
          <a:noFill/>
        </p:spPr>
        <p:txBody>
          <a:bodyPr wrap="square">
            <a:spAutoFit/>
          </a:bodyPr>
          <a:lstStyle/>
          <a:p>
            <a:pPr marL="0" marR="0" lvl="0" indent="0" algn="l" defTabSz="914400" rtl="0" eaLnBrk="0" fontAlgn="auto" latinLnBrk="0" hangingPunct="0">
              <a:lnSpc>
                <a:spcPct val="120000"/>
              </a:lnSpc>
              <a:spcBef>
                <a:spcPts val="300"/>
              </a:spcBef>
              <a:spcAft>
                <a:spcPts val="30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ahoma" pitchFamily="34" charset="0"/>
              <a:ea typeface="+mn-ea"/>
              <a:cs typeface="+mn-cs"/>
            </a:endParaRPr>
          </a:p>
          <a:p>
            <a:pPr marL="291551" marR="0" lvl="0" indent="-291551"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800" b="0"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All communications whether general, commercial or technical to go via the following email address: </a:t>
            </a:r>
            <a:r>
              <a:rPr kumimoji="0" lang="en-US" sz="1800" b="1" i="0" u="none" strike="noStrike" kern="1200" cap="none" spc="0" normalizeH="0" baseline="0" noProof="0">
                <a:ln>
                  <a:noFill/>
                </a:ln>
                <a:solidFill>
                  <a:srgbClr val="C00000"/>
                </a:solidFill>
                <a:effectLst/>
                <a:uLnTx/>
                <a:uFillTx/>
                <a:latin typeface="Arial" panose="020B0604020202020204" pitchFamily="34" charset="0"/>
                <a:ea typeface="+mn-ea"/>
                <a:cs typeface="+mn-cs"/>
                <a:hlinkClick r:id="rId2"/>
              </a:rPr>
              <a:t>tenderenquiriespdu@transnet.net</a:t>
            </a:r>
            <a:r>
              <a:rPr kumimoji="0" lang="en-ZA" sz="1800" b="0"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 attention </a:t>
            </a:r>
            <a:r>
              <a:rPr lang="en-ZA" b="1">
                <a:solidFill>
                  <a:srgbClr val="000000"/>
                </a:solidFill>
                <a:latin typeface="Tahoma" panose="020B0604030504040204" pitchFamily="34" charset="0"/>
                <a:ea typeface="Tahoma" panose="020B0604030504040204" pitchFamily="34" charset="0"/>
                <a:cs typeface="Tahoma" panose="020B0604030504040204" pitchFamily="34" charset="0"/>
              </a:rPr>
              <a:t>Nomvula Makeleni Vundla </a:t>
            </a:r>
            <a:r>
              <a:rPr kumimoji="0" lang="en-ZA" sz="1800" b="0"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(contact details in tender document).</a:t>
            </a:r>
          </a:p>
          <a:p>
            <a:pPr marL="285750" indent="-285750" algn="just">
              <a:spcBef>
                <a:spcPts val="900"/>
              </a:spcBef>
              <a:spcAft>
                <a:spcPts val="800"/>
              </a:spcAft>
              <a:buFont typeface="Arial" panose="020B0604020202020204" pitchFamily="34" charset="0"/>
              <a:buChar char="•"/>
            </a:pPr>
            <a:r>
              <a:rPr lang="en-ZA" sz="1800">
                <a:effectLst/>
                <a:latin typeface="Tahoma" panose="020B0604030504040204" pitchFamily="34" charset="0"/>
                <a:ea typeface="Times New Roman" panose="02020603050405020304" pitchFamily="18" charset="0"/>
                <a:cs typeface="Times New Roman" panose="02020603050405020304" pitchFamily="18" charset="0"/>
              </a:rPr>
              <a:t>Transnet’s Supply Chain Management (SCM) Complaints and Allegations Office at </a:t>
            </a:r>
            <a:r>
              <a:rPr lang="en-US" sz="1800" u="sng">
                <a:solidFill>
                  <a:srgbClr val="0563C1"/>
                </a:solidFill>
                <a:effectLst/>
                <a:latin typeface="Tahoma" panose="020B0604030504040204" pitchFamily="34" charset="0"/>
                <a:ea typeface="Times New Roman" panose="02020603050405020304" pitchFamily="18" charset="0"/>
                <a:cs typeface="Times New Roman" panose="02020603050405020304" pitchFamily="18" charset="0"/>
                <a:hlinkClick r:id="rId3"/>
              </a:rPr>
              <a:t>groupscmcomplaints@transnet.net</a:t>
            </a:r>
            <a:endParaRPr lang="en-US" sz="1800" u="sng">
              <a:solidFill>
                <a:srgbClr val="0563C1"/>
              </a:solidFill>
              <a:effectLst/>
              <a:latin typeface="Tahoma" panose="020B0604030504040204" pitchFamily="34" charset="0"/>
              <a:ea typeface="Times New Roman" panose="02020603050405020304" pitchFamily="18" charset="0"/>
              <a:cs typeface="Times New Roman" panose="02020603050405020304" pitchFamily="18" charset="0"/>
            </a:endParaRPr>
          </a:p>
          <a:p>
            <a:pPr marL="291551" marR="0" lvl="0" indent="-291551"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800" b="0"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All queries will be communicated via a clarification register and will be issued only to the attendees who have attended this clarification meeting.</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a:p>
            <a:pPr marL="291551" marR="0" lvl="0" indent="-291551"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800" b="0"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Complete the attendance register with clear and correct contact details, as these contact details will be used to issue all clarifications and addendums.</a:t>
            </a:r>
          </a:p>
          <a:p>
            <a:pPr marL="291551" marR="0" lvl="0" indent="-291551"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ZA" sz="1800" b="0"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a:p>
            <a:pPr marL="291551" marR="0" lvl="0" indent="-291551"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800" b="0"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Last day for questions – </a:t>
            </a:r>
            <a:r>
              <a:rPr kumimoji="0" lang="en-ZA" sz="1800" b="1"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Five working days before the closing date. </a:t>
            </a:r>
          </a:p>
          <a:p>
            <a:pPr marR="0" lvl="0" algn="just" defTabSz="457200" rtl="0" eaLnBrk="1" fontAlgn="auto" latinLnBrk="0" hangingPunct="1">
              <a:lnSpc>
                <a:spcPct val="100000"/>
              </a:lnSpc>
              <a:spcBef>
                <a:spcPts val="0"/>
              </a:spcBef>
              <a:spcAft>
                <a:spcPts val="0"/>
              </a:spcAft>
              <a:buClrTx/>
              <a:buSzTx/>
              <a:tabLst/>
              <a:defRPr/>
            </a:pPr>
            <a:endParaRPr lang="en-ZA" b="1">
              <a:solidFill>
                <a:srgbClr val="000000"/>
              </a:solidFill>
              <a:latin typeface="Tahoma" panose="020B0604030504040204" pitchFamily="34" charset="0"/>
              <a:ea typeface="Tahoma" panose="020B0604030504040204" pitchFamily="34" charset="0"/>
              <a:cs typeface="Tahoma" panose="020B0604030504040204" pitchFamily="34" charset="0"/>
            </a:endParaRPr>
          </a:p>
          <a:p>
            <a:pPr marR="0" lvl="0" algn="just" defTabSz="457200" rtl="0" eaLnBrk="1" fontAlgn="auto" latinLnBrk="0" hangingPunct="1">
              <a:lnSpc>
                <a:spcPct val="100000"/>
              </a:lnSpc>
              <a:spcBef>
                <a:spcPts val="0"/>
              </a:spcBef>
              <a:spcAft>
                <a:spcPts val="0"/>
              </a:spcAft>
              <a:buClrTx/>
              <a:buSzTx/>
              <a:tabLst/>
              <a:defRPr/>
            </a:pPr>
            <a:endParaRPr kumimoji="0" lang="en-ZA" sz="1800" b="1" i="0" u="none" strike="noStrike" kern="120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095550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972970" y="1078100"/>
            <a:ext cx="7412385" cy="2769989"/>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r>
              <a:rPr lang="en-ZA" sz="6000">
                <a:solidFill>
                  <a:schemeClr val="bg1"/>
                </a:solidFill>
              </a:rPr>
              <a:t>PART T1: TENDERING PROCEDURES</a:t>
            </a:r>
            <a:br>
              <a:rPr lang="en-US" sz="6000">
                <a:solidFill>
                  <a:schemeClr val="bg1"/>
                </a:solidFill>
              </a:rPr>
            </a:br>
            <a:endParaRPr lang="en-US"/>
          </a:p>
        </p:txBody>
      </p:sp>
      <p:sp>
        <p:nvSpPr>
          <p:cNvPr id="6" name="Text Placeholder 23">
            <a:extLst>
              <a:ext uri="{FF2B5EF4-FFF2-40B4-BE49-F238E27FC236}">
                <a16:creationId xmlns:a16="http://schemas.microsoft.com/office/drawing/2014/main" id="{804EE08A-7B55-DD2B-B754-E1E2AD66BC6B}"/>
              </a:ext>
            </a:extLst>
          </p:cNvPr>
          <p:cNvSpPr txBox="1">
            <a:spLocks/>
          </p:cNvSpPr>
          <p:nvPr/>
        </p:nvSpPr>
        <p:spPr>
          <a:xfrm>
            <a:off x="1972970" y="3985589"/>
            <a:ext cx="4872744" cy="745571"/>
          </a:xfrm>
          <a:prstGeom prst="rect">
            <a:avLst/>
          </a:prstGeom>
        </p:spPr>
        <p:txBody>
          <a:bodyPr wrap="none" tIns="144000">
            <a:spAutoFit/>
          </a:bodyPr>
          <a:lstStyle>
            <a:lvl1pPr marL="0" indent="0" algn="r" defTabSz="779173" rtl="0" eaLnBrk="1" latinLnBrk="0" hangingPunct="1">
              <a:lnSpc>
                <a:spcPct val="110000"/>
              </a:lnSpc>
              <a:spcBef>
                <a:spcPts val="1023"/>
              </a:spcBef>
              <a:spcAft>
                <a:spcPts val="341"/>
              </a:spcAft>
              <a:buFont typeface="Arial" pitchFamily="34" charset="0"/>
              <a:buNone/>
              <a:defRPr sz="2800" b="0" i="0" kern="1200">
                <a:solidFill>
                  <a:schemeClr val="tx1">
                    <a:lumMod val="50000"/>
                    <a:lumOff val="50000"/>
                  </a:schemeClr>
                </a:solidFill>
                <a:latin typeface="Apex New Medium" panose="02010600040501010103" pitchFamily="2" charset="77"/>
                <a:ea typeface="Apex New Medium" panose="02010600040501010103" pitchFamily="2" charset="77"/>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8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6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a:lstStyle>
          <a:p>
            <a:pPr algn="l" defTabSz="914400">
              <a:lnSpc>
                <a:spcPct val="100000"/>
              </a:lnSpc>
              <a:spcBef>
                <a:spcPts val="0"/>
              </a:spcBef>
              <a:spcAft>
                <a:spcPts val="0"/>
              </a:spcAft>
              <a:defRPr/>
            </a:pPr>
            <a:r>
              <a:rPr lang="en-ZA" sz="1800">
                <a:solidFill>
                  <a:schemeClr val="bg1"/>
                </a:solidFill>
              </a:rPr>
              <a:t>T1.1 TENDER NOTICE AND INVITATION TO TENDER</a:t>
            </a:r>
          </a:p>
          <a:p>
            <a:pPr algn="l" defTabSz="914400">
              <a:lnSpc>
                <a:spcPct val="100000"/>
              </a:lnSpc>
              <a:spcBef>
                <a:spcPts val="0"/>
              </a:spcBef>
              <a:spcAft>
                <a:spcPts val="0"/>
              </a:spcAft>
              <a:defRPr/>
            </a:pPr>
            <a:r>
              <a:rPr lang="en-US" sz="1800">
                <a:solidFill>
                  <a:schemeClr val="bg1"/>
                </a:solidFill>
              </a:rPr>
              <a:t>T1.2 TENDER DATA</a:t>
            </a: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32382290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4F74D3-D8F6-5E4E-0A62-98D50F60C014}"/>
              </a:ext>
            </a:extLst>
          </p:cNvPr>
          <p:cNvSpPr>
            <a:spLocks noGrp="1"/>
          </p:cNvSpPr>
          <p:nvPr>
            <p:ph type="title"/>
          </p:nvPr>
        </p:nvSpPr>
        <p:spPr>
          <a:xfrm>
            <a:off x="283474" y="249922"/>
            <a:ext cx="10079725" cy="461665"/>
          </a:xfrm>
        </p:spPr>
        <p:txBody>
          <a:bodyPr/>
          <a:lstStyle/>
          <a:p>
            <a:r>
              <a:rPr lang="en-ZA"/>
              <a:t>PART T1: TENDERING PROCEDURES</a:t>
            </a:r>
            <a:endParaRPr lang="en-US"/>
          </a:p>
        </p:txBody>
      </p:sp>
      <p:sp>
        <p:nvSpPr>
          <p:cNvPr id="5" name="Text Placeholder 4">
            <a:extLst>
              <a:ext uri="{FF2B5EF4-FFF2-40B4-BE49-F238E27FC236}">
                <a16:creationId xmlns:a16="http://schemas.microsoft.com/office/drawing/2014/main" id="{E425E4F1-D438-3969-9EE6-3C01EB02AA90}"/>
              </a:ext>
            </a:extLst>
          </p:cNvPr>
          <p:cNvSpPr>
            <a:spLocks noGrp="1"/>
          </p:cNvSpPr>
          <p:nvPr>
            <p:ph type="body" sz="quarter" idx="16"/>
          </p:nvPr>
        </p:nvSpPr>
        <p:spPr/>
        <p:txBody>
          <a:bodyPr/>
          <a:lstStyle/>
          <a:p>
            <a:r>
              <a:rPr lang="en-ZA"/>
              <a:t>T1.1 TENDER NOTICE AND INVITATION TO TENDER</a:t>
            </a:r>
            <a:endParaRPr lang="en-US"/>
          </a:p>
        </p:txBody>
      </p:sp>
      <p:graphicFrame>
        <p:nvGraphicFramePr>
          <p:cNvPr id="6" name="Table 5">
            <a:extLst>
              <a:ext uri="{FF2B5EF4-FFF2-40B4-BE49-F238E27FC236}">
                <a16:creationId xmlns:a16="http://schemas.microsoft.com/office/drawing/2014/main" id="{2096DFDE-D695-BC61-7764-2437AF323A34}"/>
              </a:ext>
            </a:extLst>
          </p:cNvPr>
          <p:cNvGraphicFramePr>
            <a:graphicFrameLocks noGrp="1"/>
          </p:cNvGraphicFramePr>
          <p:nvPr>
            <p:extLst>
              <p:ext uri="{D42A27DB-BD31-4B8C-83A1-F6EECF244321}">
                <p14:modId xmlns:p14="http://schemas.microsoft.com/office/powerpoint/2010/main" val="10980309"/>
              </p:ext>
            </p:extLst>
          </p:nvPr>
        </p:nvGraphicFramePr>
        <p:xfrm>
          <a:off x="486096" y="2133209"/>
          <a:ext cx="11372863" cy="3251591"/>
        </p:xfrm>
        <a:graphic>
          <a:graphicData uri="http://schemas.openxmlformats.org/drawingml/2006/table">
            <a:tbl>
              <a:tblPr firstRow="1" bandRow="1">
                <a:tableStyleId>{5940675A-B579-460E-94D1-54222C63F5DA}</a:tableStyleId>
              </a:tblPr>
              <a:tblGrid>
                <a:gridCol w="3048704">
                  <a:extLst>
                    <a:ext uri="{9D8B030D-6E8A-4147-A177-3AD203B41FA5}">
                      <a16:colId xmlns:a16="http://schemas.microsoft.com/office/drawing/2014/main" val="3185042837"/>
                    </a:ext>
                  </a:extLst>
                </a:gridCol>
                <a:gridCol w="8324159">
                  <a:extLst>
                    <a:ext uri="{9D8B030D-6E8A-4147-A177-3AD203B41FA5}">
                      <a16:colId xmlns:a16="http://schemas.microsoft.com/office/drawing/2014/main" val="1276504498"/>
                    </a:ext>
                  </a:extLst>
                </a:gridCol>
              </a:tblGrid>
              <a:tr h="370840">
                <a:tc>
                  <a:txBody>
                    <a:bodyPr/>
                    <a:lstStyle/>
                    <a:p>
                      <a:r>
                        <a:rPr lang="en-ZA" b="1"/>
                        <a:t>Tender Type:</a:t>
                      </a:r>
                      <a:endParaRPr lang="en-US" b="1"/>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ZA"/>
                        <a:t>Request For Proposal (RFP)</a:t>
                      </a:r>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77602657"/>
                  </a:ext>
                </a:extLst>
              </a:tr>
              <a:tr h="370840">
                <a:tc>
                  <a:txBody>
                    <a:bodyPr/>
                    <a:lstStyle/>
                    <a:p>
                      <a:r>
                        <a:rPr lang="en-ZA" b="1"/>
                        <a:t>Descriptions of Services:</a:t>
                      </a:r>
                      <a:endParaRPr lang="en-US" b="1"/>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t>Construction of the marine works for the upgrade of Breakwater (new Dolosse) project at the Port of Richards Bay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64871820"/>
                  </a:ext>
                </a:extLst>
              </a:tr>
              <a:tr h="370840">
                <a:tc>
                  <a:txBody>
                    <a:bodyPr/>
                    <a:lstStyle/>
                    <a:p>
                      <a:r>
                        <a:rPr lang="en-ZA" b="1"/>
                        <a:t>RFP Number:</a:t>
                      </a:r>
                      <a:endParaRPr lang="en-US" b="1"/>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t>TNPA/2025/05/0010/95183/RFP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884254"/>
                  </a:ext>
                </a:extLst>
              </a:tr>
              <a:tr h="467497">
                <a:tc>
                  <a:txBody>
                    <a:bodyPr/>
                    <a:lstStyle/>
                    <a:p>
                      <a:r>
                        <a:rPr lang="en-ZA" b="1"/>
                        <a:t>Tender Issue Date:</a:t>
                      </a:r>
                      <a:endParaRPr lang="en-US" b="1"/>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ZA"/>
                        <a:t>07 November 2025</a:t>
                      </a:r>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4797351"/>
                  </a:ext>
                </a:extLst>
              </a:tr>
              <a:tr h="370840">
                <a:tc>
                  <a:txBody>
                    <a:bodyPr/>
                    <a:lstStyle/>
                    <a:p>
                      <a:r>
                        <a:rPr lang="en-ZA" b="1"/>
                        <a:t>Clarification Meeting:</a:t>
                      </a:r>
                      <a:endParaRPr lang="en-US" b="1"/>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ZA"/>
                        <a:t>18 November 2025</a:t>
                      </a:r>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73509396"/>
                  </a:ext>
                </a:extLst>
              </a:tr>
              <a:tr h="370840">
                <a:tc>
                  <a:txBody>
                    <a:bodyPr/>
                    <a:lstStyle/>
                    <a:p>
                      <a:r>
                        <a:rPr lang="en-ZA" b="1"/>
                        <a:t>Closing Date:</a:t>
                      </a:r>
                      <a:endParaRPr lang="en-US" b="1"/>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ZA"/>
                        <a:t>08 December 2025</a:t>
                      </a:r>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67958293"/>
                  </a:ext>
                </a:extLst>
              </a:tr>
              <a:tr h="370840">
                <a:tc>
                  <a:txBody>
                    <a:bodyPr/>
                    <a:lstStyle/>
                    <a:p>
                      <a:r>
                        <a:rPr lang="en-ZA" b="1"/>
                        <a:t>Closing Time:</a:t>
                      </a:r>
                      <a:endParaRPr lang="en-US" b="1"/>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ZA"/>
                        <a:t>16H00</a:t>
                      </a:r>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71474825"/>
                  </a:ext>
                </a:extLst>
              </a:tr>
              <a:tr h="370840">
                <a:tc>
                  <a:txBody>
                    <a:bodyPr/>
                    <a:lstStyle/>
                    <a:p>
                      <a:r>
                        <a:rPr lang="en-ZA" b="1"/>
                        <a:t>Tender Validity Period:</a:t>
                      </a:r>
                      <a:endParaRPr lang="en-US" b="1"/>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ZA"/>
                        <a:t>12 weeks from Closing Date</a:t>
                      </a:r>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22735345"/>
                  </a:ext>
                </a:extLst>
              </a:tr>
            </a:tbl>
          </a:graphicData>
        </a:graphic>
      </p:graphicFrame>
    </p:spTree>
    <p:extLst>
      <p:ext uri="{BB962C8B-B14F-4D97-AF65-F5344CB8AC3E}">
        <p14:creationId xmlns:p14="http://schemas.microsoft.com/office/powerpoint/2010/main" val="584822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4F74D3-D8F6-5E4E-0A62-98D50F60C014}"/>
              </a:ext>
            </a:extLst>
          </p:cNvPr>
          <p:cNvSpPr>
            <a:spLocks noGrp="1"/>
          </p:cNvSpPr>
          <p:nvPr>
            <p:ph type="title"/>
          </p:nvPr>
        </p:nvSpPr>
        <p:spPr>
          <a:xfrm>
            <a:off x="283474" y="249922"/>
            <a:ext cx="10079725" cy="461665"/>
          </a:xfrm>
        </p:spPr>
        <p:txBody>
          <a:bodyPr/>
          <a:lstStyle/>
          <a:p>
            <a:r>
              <a:rPr lang="en-ZA"/>
              <a:t>PART T1: TENDERING PROCEDURES</a:t>
            </a:r>
            <a:endParaRPr lang="en-US"/>
          </a:p>
        </p:txBody>
      </p:sp>
      <p:sp>
        <p:nvSpPr>
          <p:cNvPr id="5" name="Text Placeholder 4">
            <a:extLst>
              <a:ext uri="{FF2B5EF4-FFF2-40B4-BE49-F238E27FC236}">
                <a16:creationId xmlns:a16="http://schemas.microsoft.com/office/drawing/2014/main" id="{E425E4F1-D438-3969-9EE6-3C01EB02AA90}"/>
              </a:ext>
            </a:extLst>
          </p:cNvPr>
          <p:cNvSpPr>
            <a:spLocks noGrp="1"/>
          </p:cNvSpPr>
          <p:nvPr>
            <p:ph type="body" sz="quarter" idx="16"/>
          </p:nvPr>
        </p:nvSpPr>
        <p:spPr/>
        <p:txBody>
          <a:bodyPr/>
          <a:lstStyle/>
          <a:p>
            <a:r>
              <a:rPr lang="en-ZA"/>
              <a:t>TENDERING PROCEDURES (cont.)</a:t>
            </a:r>
          </a:p>
          <a:p>
            <a:endParaRPr lang="en-US"/>
          </a:p>
        </p:txBody>
      </p:sp>
      <p:sp>
        <p:nvSpPr>
          <p:cNvPr id="2" name="TextBox 1">
            <a:extLst>
              <a:ext uri="{FF2B5EF4-FFF2-40B4-BE49-F238E27FC236}">
                <a16:creationId xmlns:a16="http://schemas.microsoft.com/office/drawing/2014/main" id="{F95E4B44-DF6F-D4AF-B6A2-C1BAD1E59292}"/>
              </a:ext>
            </a:extLst>
          </p:cNvPr>
          <p:cNvSpPr txBox="1"/>
          <p:nvPr/>
        </p:nvSpPr>
        <p:spPr>
          <a:xfrm>
            <a:off x="-4970" y="-2609889"/>
            <a:ext cx="12192000" cy="1015663"/>
          </a:xfrm>
          <a:prstGeom prst="rect">
            <a:avLst/>
          </a:prstGeom>
          <a:noFill/>
          <a:ln>
            <a:noFill/>
          </a:ln>
        </p:spPr>
        <p:txBody>
          <a:bodyPr wrap="square" rtlCol="0">
            <a:spAutoFit/>
          </a:bodyPr>
          <a:lstStyle/>
          <a:p>
            <a:pPr algn="r"/>
            <a:r>
              <a:rPr lang="en-ZA" sz="6000" b="1">
                <a:latin typeface="Calibri" panose="020F0502020204030204" pitchFamily="34" charset="0"/>
              </a:rPr>
              <a:t>Evaluation Criteria: Functionality</a:t>
            </a:r>
          </a:p>
        </p:txBody>
      </p:sp>
      <p:sp>
        <p:nvSpPr>
          <p:cNvPr id="6" name="Content Placeholder 3">
            <a:extLst>
              <a:ext uri="{FF2B5EF4-FFF2-40B4-BE49-F238E27FC236}">
                <a16:creationId xmlns:a16="http://schemas.microsoft.com/office/drawing/2014/main" id="{3FF24DAF-025B-1C26-5F36-B92F29CAFEE4}"/>
              </a:ext>
            </a:extLst>
          </p:cNvPr>
          <p:cNvSpPr txBox="1">
            <a:spLocks/>
          </p:cNvSpPr>
          <p:nvPr/>
        </p:nvSpPr>
        <p:spPr>
          <a:xfrm>
            <a:off x="591671" y="1517715"/>
            <a:ext cx="10544415" cy="5150714"/>
          </a:xfrm>
          <a:prstGeom prst="rect">
            <a:avLst/>
          </a:prstGeom>
        </p:spPr>
        <p:txBody>
          <a:bodyPr lIns="91440" tIns="45720" rIns="91440" bIns="45720" anchor="t"/>
          <a:lstStyle>
            <a:lvl1pPr marL="342900" indent="-3429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1pPr>
            <a:lvl2pPr marL="742950" indent="-28575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2pPr>
            <a:lvl3pPr marL="11430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3pPr>
            <a:lvl4pPr marL="16002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4pPr>
            <a:lvl5pPr marL="20574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ZA" sz="1800">
                <a:latin typeface="Tahoma" panose="020B0604030504040204" pitchFamily="34" charset="0"/>
                <a:ea typeface="Tahoma" panose="020B0604030504040204" pitchFamily="34" charset="0"/>
                <a:cs typeface="Tahoma" panose="020B0604030504040204" pitchFamily="34" charset="0"/>
              </a:rPr>
              <a:t>Tender closing Date: </a:t>
            </a:r>
            <a:r>
              <a:rPr lang="en-ZA" sz="1800" b="1">
                <a:latin typeface="Tahoma" panose="020B0604030504040204" pitchFamily="34" charset="0"/>
                <a:ea typeface="Tahoma" panose="020B0604030504040204" pitchFamily="34" charset="0"/>
                <a:cs typeface="Tahoma" panose="020B0604030504040204" pitchFamily="34" charset="0"/>
              </a:rPr>
              <a:t>08 December 2025, Thursday at 16h00pm (SAST)</a:t>
            </a:r>
          </a:p>
          <a:p>
            <a:pPr marL="0" indent="0">
              <a:spcBef>
                <a:spcPts val="0"/>
              </a:spcBef>
              <a:buNone/>
            </a:pPr>
            <a:r>
              <a:rPr lang="en-US" sz="1800">
                <a:latin typeface="Tahoma" panose="020B0604030504040204" pitchFamily="34" charset="0"/>
                <a:ea typeface="Tahoma" panose="020B0604030504040204" pitchFamily="34" charset="0"/>
                <a:cs typeface="Tahoma" panose="020B0604030504040204" pitchFamily="34" charset="0"/>
              </a:rPr>
              <a:t>					    (South African Standard Time)</a:t>
            </a:r>
          </a:p>
          <a:p>
            <a:pPr marL="0" indent="0">
              <a:spcBef>
                <a:spcPts val="0"/>
              </a:spcBef>
              <a:buNone/>
            </a:pPr>
            <a:endParaRPr lang="en-ZA" sz="1800">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buNone/>
            </a:pPr>
            <a:r>
              <a:rPr lang="en-ZA" sz="1800" b="1">
                <a:latin typeface="Tahoma"/>
                <a:ea typeface="Tahoma"/>
                <a:cs typeface="Tahoma"/>
              </a:rPr>
              <a:t>       </a:t>
            </a:r>
            <a:r>
              <a:rPr lang="en-ZA" sz="1800" b="1">
                <a:solidFill>
                  <a:srgbClr val="FF0000"/>
                </a:solidFill>
                <a:latin typeface="Tahoma"/>
                <a:ea typeface="Tahoma"/>
                <a:cs typeface="Tahoma"/>
              </a:rPr>
              <a:t>NO EXTENSIONS TO THIS DATE WILL BE ENTERTAINED WITHOUT GOOD CAUSE SHOWN</a:t>
            </a:r>
          </a:p>
          <a:p>
            <a:pPr marL="0" indent="0">
              <a:spcBef>
                <a:spcPts val="0"/>
              </a:spcBef>
              <a:buNone/>
            </a:pPr>
            <a:endParaRPr lang="en-ZA" sz="1800" b="1">
              <a:latin typeface="Tahoma" panose="020B0604030504040204" pitchFamily="34" charset="0"/>
              <a:ea typeface="Tahoma" panose="020B0604030504040204" pitchFamily="34" charset="0"/>
              <a:cs typeface="Tahoma" panose="020B0604030504040204" pitchFamily="34" charset="0"/>
            </a:endParaRPr>
          </a:p>
          <a:p>
            <a:pPr marL="0" indent="0">
              <a:spcBef>
                <a:spcPts val="0"/>
              </a:spcBef>
              <a:buNone/>
            </a:pPr>
            <a:r>
              <a:rPr lang="en-ZA" sz="1800" b="1">
                <a:latin typeface="Tahoma"/>
                <a:ea typeface="Tahoma"/>
                <a:cs typeface="Tahoma"/>
              </a:rPr>
              <a:t>Uploading Submissions</a:t>
            </a:r>
            <a:endParaRPr lang="en-ZA" sz="1800" b="1">
              <a:latin typeface="Tahoma" panose="020B0604030504040204" pitchFamily="34" charset="0"/>
              <a:ea typeface="Tahoma" panose="020B0604030504040204" pitchFamily="34" charset="0"/>
              <a:cs typeface="Tahoma" panose="020B0604030504040204" pitchFamily="34" charset="0"/>
            </a:endParaRPr>
          </a:p>
          <a:p>
            <a:pPr marL="0" indent="0">
              <a:spcBef>
                <a:spcPts val="0"/>
              </a:spcBef>
              <a:buNone/>
            </a:pPr>
            <a:endParaRPr lang="en-ZA" sz="1800">
              <a:latin typeface="Tahoma" panose="020B0604030504040204" pitchFamily="34" charset="0"/>
              <a:ea typeface="Tahoma" panose="020B0604030504040204" pitchFamily="34" charset="0"/>
              <a:cs typeface="Tahoma" panose="020B0604030504040204" pitchFamily="34" charset="0"/>
            </a:endParaRPr>
          </a:p>
          <a:p>
            <a:pPr algn="l"/>
            <a:r>
              <a:rPr lang="en-US" sz="1800" b="0" i="0" u="none" strike="noStrike" baseline="0">
                <a:solidFill>
                  <a:srgbClr val="000000"/>
                </a:solidFill>
                <a:latin typeface="Tahoma" panose="020B0604030504040204" pitchFamily="34" charset="0"/>
              </a:rPr>
              <a:t>The Transnet e-Tender Submission Portal can be accessed as follows:</a:t>
            </a:r>
          </a:p>
          <a:p>
            <a:pPr algn="l"/>
            <a:r>
              <a:rPr lang="en-US" sz="1800" b="0" i="0" u="none" strike="noStrike" baseline="0">
                <a:solidFill>
                  <a:srgbClr val="000000"/>
                </a:solidFill>
                <a:latin typeface="Tahoma" panose="020B0604030504040204" pitchFamily="34" charset="0"/>
              </a:rPr>
              <a:t>Log on to the Transnet eTenders management platform website</a:t>
            </a:r>
          </a:p>
          <a:p>
            <a:pPr algn="l"/>
            <a:r>
              <a:rPr lang="en-US" sz="1800" b="0" i="0" u="none" strike="noStrike" baseline="0">
                <a:solidFill>
                  <a:srgbClr val="000000"/>
                </a:solidFill>
                <a:latin typeface="Tahoma"/>
                <a:ea typeface="Tahoma"/>
              </a:rPr>
              <a:t>(</a:t>
            </a:r>
            <a:r>
              <a:rPr lang="en-US" sz="1800" b="0" i="0" u="none" strike="noStrike" baseline="0">
                <a:solidFill>
                  <a:srgbClr val="5B9CD6"/>
                </a:solidFill>
                <a:latin typeface="Tahoma"/>
                <a:ea typeface="Tahoma"/>
                <a:hlinkClick r:id="rId2"/>
              </a:rPr>
              <a:t>https://transnetetenders.azurewebsites.net</a:t>
            </a:r>
            <a:r>
              <a:rPr lang="en-US" sz="1800" b="0" i="0" u="none" strike="noStrike" baseline="0">
                <a:solidFill>
                  <a:srgbClr val="000000"/>
                </a:solidFill>
                <a:latin typeface="Tahoma"/>
                <a:ea typeface="Tahoma"/>
              </a:rPr>
              <a:t>)</a:t>
            </a:r>
          </a:p>
          <a:p>
            <a:pPr marL="0" indent="0" algn="l">
              <a:buNone/>
            </a:pPr>
            <a:endParaRPr lang="en-ZA" sz="1800">
              <a:latin typeface="Tahoma" panose="020B0604030504040204" pitchFamily="34" charset="0"/>
              <a:ea typeface="Tahoma" panose="020B0604030504040204" pitchFamily="34" charset="0"/>
              <a:cs typeface="Tahoma" panose="020B0604030504040204" pitchFamily="34" charset="0"/>
            </a:endParaRPr>
          </a:p>
          <a:p>
            <a:pPr marL="0" indent="0" algn="l">
              <a:buNone/>
            </a:pPr>
            <a:r>
              <a:rPr lang="en-US" sz="1800" b="1" i="0" u="none" strike="noStrike" baseline="0">
                <a:latin typeface="Tahoma-Bold"/>
              </a:rPr>
              <a:t>Tenderers are required to ensure that electronic bid submissions are done at least a day before the closing date.</a:t>
            </a:r>
          </a:p>
          <a:p>
            <a:pPr marL="0" indent="0" algn="l">
              <a:buNone/>
            </a:pPr>
            <a:endParaRPr lang="en-US" sz="1800" b="1" i="0" u="none" strike="noStrike" baseline="0">
              <a:latin typeface="Tahoma-Bold"/>
            </a:endParaRPr>
          </a:p>
          <a:p>
            <a:pPr marL="0" indent="0" algn="l">
              <a:buNone/>
            </a:pPr>
            <a:r>
              <a:rPr lang="en-US" sz="1800" b="1" i="0" u="none" strike="noStrike" baseline="0">
                <a:latin typeface="Tahoma-Bold"/>
              </a:rPr>
              <a:t>Transnet will not be held liable for any challenges experienced by bidders as a result of the technical challenges.</a:t>
            </a:r>
            <a:endParaRPr lang="en-US" sz="1800">
              <a:latin typeface="Tahoma" pitchFamily="34" charset="0"/>
              <a:ea typeface="Tahoma" pitchFamily="34" charset="0"/>
              <a:cs typeface="Tahoma" pitchFamily="34" charset="0"/>
            </a:endParaRPr>
          </a:p>
          <a:p>
            <a:pPr>
              <a:spcBef>
                <a:spcPts val="0"/>
              </a:spcBef>
            </a:pPr>
            <a:endParaRPr lang="en-US" sz="1600"/>
          </a:p>
          <a:p>
            <a:pPr marL="466090" lvl="1" indent="0" defTabSz="955675">
              <a:spcBef>
                <a:spcPct val="0"/>
              </a:spcBef>
              <a:buClr>
                <a:srgbClr val="000000"/>
              </a:buClr>
              <a:buSzPct val="95000"/>
              <a:buNone/>
            </a:pPr>
            <a:endParaRPr lang="en-US" sz="1600"/>
          </a:p>
          <a:p>
            <a:pPr>
              <a:spcBef>
                <a:spcPts val="0"/>
              </a:spcBef>
            </a:pPr>
            <a:endParaRPr lang="en-ZA" sz="1900">
              <a:solidFill>
                <a:srgbClr val="00B050"/>
              </a:solidFill>
              <a:latin typeface="Tahoma" panose="020B0604030504040204" pitchFamily="34" charset="0"/>
              <a:ea typeface="Tahoma" panose="020B0604030504040204" pitchFamily="34" charset="0"/>
              <a:cs typeface="Tahoma" panose="020B0604030504040204" pitchFamily="34" charset="0"/>
            </a:endParaRPr>
          </a:p>
          <a:p>
            <a:pPr marL="0" indent="0">
              <a:spcBef>
                <a:spcPts val="0"/>
              </a:spcBef>
              <a:buNone/>
            </a:pPr>
            <a:endParaRPr lang="en-ZA" sz="1900">
              <a:solidFill>
                <a:srgbClr val="00B05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578253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4F74D3-D8F6-5E4E-0A62-98D50F60C014}"/>
              </a:ext>
            </a:extLst>
          </p:cNvPr>
          <p:cNvSpPr>
            <a:spLocks noGrp="1"/>
          </p:cNvSpPr>
          <p:nvPr>
            <p:ph type="title"/>
          </p:nvPr>
        </p:nvSpPr>
        <p:spPr>
          <a:xfrm>
            <a:off x="283474" y="249922"/>
            <a:ext cx="10079725" cy="461665"/>
          </a:xfrm>
        </p:spPr>
        <p:txBody>
          <a:bodyPr/>
          <a:lstStyle/>
          <a:p>
            <a:r>
              <a:rPr lang="en-ZA"/>
              <a:t>PART T1: TENDERING PROCEDURES</a:t>
            </a:r>
            <a:endParaRPr lang="en-US"/>
          </a:p>
        </p:txBody>
      </p:sp>
      <p:sp>
        <p:nvSpPr>
          <p:cNvPr id="5" name="Text Placeholder 4">
            <a:extLst>
              <a:ext uri="{FF2B5EF4-FFF2-40B4-BE49-F238E27FC236}">
                <a16:creationId xmlns:a16="http://schemas.microsoft.com/office/drawing/2014/main" id="{E425E4F1-D438-3969-9EE6-3C01EB02AA90}"/>
              </a:ext>
            </a:extLst>
          </p:cNvPr>
          <p:cNvSpPr>
            <a:spLocks noGrp="1"/>
          </p:cNvSpPr>
          <p:nvPr>
            <p:ph type="body" sz="quarter" idx="16"/>
          </p:nvPr>
        </p:nvSpPr>
        <p:spPr/>
        <p:txBody>
          <a:bodyPr/>
          <a:lstStyle/>
          <a:p>
            <a:r>
              <a:rPr lang="en-US"/>
              <a:t>TENDERING PROCEDURES (cont.)</a:t>
            </a:r>
          </a:p>
          <a:p>
            <a:endParaRPr lang="en-US"/>
          </a:p>
        </p:txBody>
      </p:sp>
      <p:sp>
        <p:nvSpPr>
          <p:cNvPr id="2" name="TextBox 1">
            <a:extLst>
              <a:ext uri="{FF2B5EF4-FFF2-40B4-BE49-F238E27FC236}">
                <a16:creationId xmlns:a16="http://schemas.microsoft.com/office/drawing/2014/main" id="{F95E4B44-DF6F-D4AF-B6A2-C1BAD1E59292}"/>
              </a:ext>
            </a:extLst>
          </p:cNvPr>
          <p:cNvSpPr txBox="1"/>
          <p:nvPr/>
        </p:nvSpPr>
        <p:spPr>
          <a:xfrm>
            <a:off x="-4970" y="-2609889"/>
            <a:ext cx="12192000" cy="1015663"/>
          </a:xfrm>
          <a:prstGeom prst="rect">
            <a:avLst/>
          </a:prstGeom>
          <a:noFill/>
          <a:ln>
            <a:noFill/>
          </a:ln>
        </p:spPr>
        <p:txBody>
          <a:bodyPr wrap="square" rtlCol="0">
            <a:spAutoFit/>
          </a:bodyPr>
          <a:lstStyle/>
          <a:p>
            <a:pPr algn="r"/>
            <a:r>
              <a:rPr lang="en-ZA" sz="6000" b="1">
                <a:latin typeface="Calibri" panose="020F0502020204030204" pitchFamily="34" charset="0"/>
              </a:rPr>
              <a:t>Evaluation Criteria: Functionality</a:t>
            </a:r>
          </a:p>
        </p:txBody>
      </p:sp>
      <p:sp>
        <p:nvSpPr>
          <p:cNvPr id="6" name="Content Placeholder 3">
            <a:extLst>
              <a:ext uri="{FF2B5EF4-FFF2-40B4-BE49-F238E27FC236}">
                <a16:creationId xmlns:a16="http://schemas.microsoft.com/office/drawing/2014/main" id="{1262B991-4381-F8EE-B9A5-53567FCB2A74}"/>
              </a:ext>
            </a:extLst>
          </p:cNvPr>
          <p:cNvSpPr txBox="1">
            <a:spLocks/>
          </p:cNvSpPr>
          <p:nvPr/>
        </p:nvSpPr>
        <p:spPr>
          <a:xfrm>
            <a:off x="532753" y="1834019"/>
            <a:ext cx="10708930" cy="4774059"/>
          </a:xfrm>
          <a:prstGeom prst="rect">
            <a:avLst/>
          </a:prstGeom>
        </p:spPr>
        <p:txBody>
          <a:bodyPr/>
          <a:lstStyle>
            <a:lvl1pPr marL="342900" indent="-3429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1pPr>
            <a:lvl2pPr marL="742950" indent="-28575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2pPr>
            <a:lvl3pPr marL="11430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3pPr>
            <a:lvl4pPr marL="16002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4pPr>
            <a:lvl5pPr marL="20574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n-US" b="0" i="0" u="none" strike="noStrike" baseline="0">
                <a:latin typeface="Tahoma" panose="020B0604030504040204" pitchFamily="34" charset="0"/>
              </a:rPr>
              <a:t>The tender offers to this tender will be opened as soon as possible after the closing date and time. Transnet shall not, at the opening of tenders, disclose to any other company any confidential details pertaining to the Tender Offers / information received, i.e. pricing, delivery, etc. The names and locations of the Tenderers will be di</a:t>
            </a:r>
            <a:r>
              <a:rPr lang="en-ZA" b="0" i="0" u="none" strike="noStrike" baseline="0">
                <a:latin typeface="Tahoma" panose="020B0604030504040204" pitchFamily="34" charset="0"/>
              </a:rPr>
              <a:t>sclosed</a:t>
            </a:r>
            <a:r>
              <a:rPr lang="en-US" b="0" i="0" u="none" strike="noStrike" baseline="0">
                <a:latin typeface="Tahoma" panose="020B0604030504040204" pitchFamily="34" charset="0"/>
              </a:rPr>
              <a:t> to other Tenderers upon request.</a:t>
            </a:r>
          </a:p>
          <a:p>
            <a:pPr marL="0" indent="0" algn="just">
              <a:spcBef>
                <a:spcPts val="0"/>
              </a:spcBef>
              <a:buNone/>
            </a:pPr>
            <a:endParaRPr lang="en-US">
              <a:latin typeface="Tahoma" panose="020B0604030504040204" pitchFamily="34" charset="0"/>
              <a:ea typeface="Tahoma" panose="020B0604030504040204" pitchFamily="34" charset="0"/>
              <a:cs typeface="Tahoma" panose="020B0604030504040204" pitchFamily="34" charset="0"/>
            </a:endParaRPr>
          </a:p>
          <a:p>
            <a:pPr marL="0" indent="0">
              <a:spcBef>
                <a:spcPts val="0"/>
              </a:spcBef>
              <a:buNone/>
            </a:pPr>
            <a:r>
              <a:rPr lang="en-US" b="1">
                <a:solidFill>
                  <a:srgbClr val="FF0000"/>
                </a:solidFill>
                <a:latin typeface="Tahoma" panose="020B0604030504040204" pitchFamily="34" charset="0"/>
                <a:ea typeface="Tahoma" panose="020B0604030504040204" pitchFamily="34" charset="0"/>
                <a:cs typeface="Tahoma" panose="020B0604030504040204" pitchFamily="34" charset="0"/>
              </a:rPr>
              <a:t>NB: NO LATE TENDERS WILL BE ACCEPTED</a:t>
            </a:r>
          </a:p>
          <a:p>
            <a:pPr marL="466431" lvl="1" indent="0" defTabSz="955675">
              <a:spcBef>
                <a:spcPct val="0"/>
              </a:spcBef>
              <a:buClr>
                <a:srgbClr val="000000"/>
              </a:buClr>
              <a:buSzPct val="95000"/>
              <a:buNone/>
            </a:pPr>
            <a:endParaRPr lang="en-US" sz="1600"/>
          </a:p>
          <a:p>
            <a:pPr marL="0" indent="0">
              <a:buClr>
                <a:srgbClr val="000000"/>
              </a:buClr>
              <a:buSzPct val="95000"/>
              <a:buNone/>
            </a:pPr>
            <a:r>
              <a:rPr lang="en-ZA" kern="0">
                <a:solidFill>
                  <a:srgbClr val="000000"/>
                </a:solidFill>
                <a:latin typeface="Tahoma" pitchFamily="34" charset="0"/>
                <a:ea typeface="Tahoma" pitchFamily="34" charset="0"/>
                <a:cs typeface="Tahoma" pitchFamily="34" charset="0"/>
              </a:rPr>
              <a:t>T1.2 Tender Data</a:t>
            </a:r>
          </a:p>
          <a:p>
            <a:pPr lvl="1">
              <a:buClr>
                <a:srgbClr val="000000"/>
              </a:buClr>
              <a:buSzPct val="95000"/>
              <a:buFont typeface="Arial" panose="020B0604020202020204" pitchFamily="34" charset="0"/>
              <a:buChar char="•"/>
            </a:pPr>
            <a:r>
              <a:rPr lang="en-US" kern="0">
                <a:solidFill>
                  <a:srgbClr val="000000"/>
                </a:solidFill>
                <a:latin typeface="Tahoma" pitchFamily="34" charset="0"/>
                <a:ea typeface="Tahoma" pitchFamily="34" charset="0"/>
                <a:cs typeface="Tahoma" pitchFamily="34" charset="0"/>
              </a:rPr>
              <a:t>The conditions of tender are the Standard Conditions of Tender as contained in Annex C of the CIDB Standard for Uniformity in Engineering and Construction Works Contracts.</a:t>
            </a:r>
            <a:endParaRPr lang="en-ZA" kern="0">
              <a:solidFill>
                <a:srgbClr val="000000"/>
              </a:solidFill>
              <a:latin typeface="Tahoma" pitchFamily="34" charset="0"/>
              <a:ea typeface="Tahoma" pitchFamily="34" charset="0"/>
              <a:cs typeface="Tahoma" pitchFamily="34" charset="0"/>
            </a:endParaRPr>
          </a:p>
          <a:p>
            <a:pPr marL="809331" lvl="1" indent="-342900">
              <a:buClr>
                <a:srgbClr val="000000"/>
              </a:buClr>
              <a:buSzPct val="95000"/>
              <a:buFont typeface="Arial" panose="020B0604020202020204" pitchFamily="34" charset="0"/>
              <a:buChar char="•"/>
            </a:pPr>
            <a:r>
              <a:rPr lang="en-ZA" kern="0">
                <a:solidFill>
                  <a:srgbClr val="000000"/>
                </a:solidFill>
                <a:latin typeface="Tahoma" pitchFamily="34" charset="0"/>
                <a:ea typeface="Tahoma" pitchFamily="34" charset="0"/>
                <a:cs typeface="Tahoma" pitchFamily="34" charset="0"/>
              </a:rPr>
              <a:t>Tender offer validity period of </a:t>
            </a:r>
            <a:r>
              <a:rPr lang="en-ZA" b="1" kern="0">
                <a:solidFill>
                  <a:srgbClr val="000000"/>
                </a:solidFill>
                <a:latin typeface="Tahoma" pitchFamily="34" charset="0"/>
                <a:ea typeface="Tahoma" pitchFamily="34" charset="0"/>
                <a:cs typeface="Tahoma" pitchFamily="34" charset="0"/>
              </a:rPr>
              <a:t>12</a:t>
            </a:r>
            <a:r>
              <a:rPr lang="en-ZA" b="1" kern="0">
                <a:latin typeface="Tahoma" pitchFamily="34" charset="0"/>
                <a:ea typeface="Tahoma" pitchFamily="34" charset="0"/>
                <a:cs typeface="Tahoma" pitchFamily="34" charset="0"/>
              </a:rPr>
              <a:t> weeks </a:t>
            </a:r>
            <a:r>
              <a:rPr lang="en-ZA" kern="0">
                <a:solidFill>
                  <a:srgbClr val="000000"/>
                </a:solidFill>
                <a:latin typeface="Tahoma" pitchFamily="34" charset="0"/>
                <a:ea typeface="Tahoma" pitchFamily="34" charset="0"/>
                <a:cs typeface="Tahoma" pitchFamily="34" charset="0"/>
              </a:rPr>
              <a:t>after the closing date;</a:t>
            </a:r>
          </a:p>
          <a:p>
            <a:pPr marL="0" indent="0">
              <a:spcBef>
                <a:spcPts val="0"/>
              </a:spcBef>
              <a:buNone/>
            </a:pPr>
            <a:endParaRPr lang="en-ZA" sz="1900">
              <a:solidFill>
                <a:srgbClr val="00B05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13918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4F74D3-D8F6-5E4E-0A62-98D50F60C014}"/>
              </a:ext>
            </a:extLst>
          </p:cNvPr>
          <p:cNvSpPr>
            <a:spLocks noGrp="1"/>
          </p:cNvSpPr>
          <p:nvPr>
            <p:ph type="title"/>
          </p:nvPr>
        </p:nvSpPr>
        <p:spPr>
          <a:xfrm>
            <a:off x="283474" y="249922"/>
            <a:ext cx="10079725" cy="461665"/>
          </a:xfrm>
        </p:spPr>
        <p:txBody>
          <a:bodyPr/>
          <a:lstStyle/>
          <a:p>
            <a:r>
              <a:rPr lang="en-ZA"/>
              <a:t>PART T1: TENDERING PROCEDURES</a:t>
            </a:r>
            <a:endParaRPr lang="en-US"/>
          </a:p>
        </p:txBody>
      </p:sp>
      <p:sp>
        <p:nvSpPr>
          <p:cNvPr id="5" name="Text Placeholder 4">
            <a:extLst>
              <a:ext uri="{FF2B5EF4-FFF2-40B4-BE49-F238E27FC236}">
                <a16:creationId xmlns:a16="http://schemas.microsoft.com/office/drawing/2014/main" id="{E425E4F1-D438-3969-9EE6-3C01EB02AA90}"/>
              </a:ext>
            </a:extLst>
          </p:cNvPr>
          <p:cNvSpPr>
            <a:spLocks noGrp="1"/>
          </p:cNvSpPr>
          <p:nvPr>
            <p:ph type="body" sz="quarter" idx="16"/>
          </p:nvPr>
        </p:nvSpPr>
        <p:spPr/>
        <p:txBody>
          <a:bodyPr/>
          <a:lstStyle/>
          <a:p>
            <a:r>
              <a:rPr lang="en-ZA"/>
              <a:t>T1.2 TENDER DATA</a:t>
            </a:r>
            <a:endParaRPr lang="en-US"/>
          </a:p>
        </p:txBody>
      </p:sp>
      <p:sp>
        <p:nvSpPr>
          <p:cNvPr id="3" name="TextBox 2">
            <a:extLst>
              <a:ext uri="{FF2B5EF4-FFF2-40B4-BE49-F238E27FC236}">
                <a16:creationId xmlns:a16="http://schemas.microsoft.com/office/drawing/2014/main" id="{C367D880-C5F5-58FF-A60F-249F6A27C509}"/>
              </a:ext>
            </a:extLst>
          </p:cNvPr>
          <p:cNvSpPr txBox="1"/>
          <p:nvPr/>
        </p:nvSpPr>
        <p:spPr>
          <a:xfrm>
            <a:off x="283475" y="1776955"/>
            <a:ext cx="5812526" cy="396313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numCol="1" rtlCol="0">
            <a:spAutoFit/>
          </a:bodyPr>
          <a:lstStyle/>
          <a:p>
            <a:pPr>
              <a:lnSpc>
                <a:spcPct val="150000"/>
              </a:lnSpc>
            </a:pPr>
            <a:r>
              <a:rPr lang="en-ZA" sz="1700" b="1">
                <a:latin typeface="+mn-lt"/>
              </a:rPr>
              <a:t>The Tender</a:t>
            </a:r>
          </a:p>
          <a:p>
            <a:pPr>
              <a:lnSpc>
                <a:spcPct val="150000"/>
              </a:lnSpc>
            </a:pPr>
            <a:r>
              <a:rPr lang="en-ZA" sz="1700" b="1">
                <a:latin typeface="+mn-lt"/>
              </a:rPr>
              <a:t>Part T1: Tendering Procedures</a:t>
            </a:r>
          </a:p>
          <a:p>
            <a:pPr>
              <a:lnSpc>
                <a:spcPct val="150000"/>
              </a:lnSpc>
            </a:pPr>
            <a:r>
              <a:rPr lang="en-ZA" sz="1700">
                <a:latin typeface="+mn-lt"/>
              </a:rPr>
              <a:t>T1.1 Tender Notice and Invitation to Tender</a:t>
            </a:r>
          </a:p>
          <a:p>
            <a:pPr>
              <a:lnSpc>
                <a:spcPct val="150000"/>
              </a:lnSpc>
            </a:pPr>
            <a:r>
              <a:rPr lang="en-ZA" sz="1700">
                <a:latin typeface="+mn-lt"/>
              </a:rPr>
              <a:t>T1.2 Tender Data</a:t>
            </a:r>
          </a:p>
          <a:p>
            <a:pPr>
              <a:lnSpc>
                <a:spcPct val="150000"/>
              </a:lnSpc>
            </a:pPr>
            <a:r>
              <a:rPr lang="en-ZA" sz="1700" b="1">
                <a:latin typeface="+mn-lt"/>
              </a:rPr>
              <a:t>Part T2: Returnable Documents</a:t>
            </a:r>
          </a:p>
          <a:p>
            <a:pPr>
              <a:lnSpc>
                <a:spcPct val="150000"/>
              </a:lnSpc>
            </a:pPr>
            <a:r>
              <a:rPr lang="en-ZA" sz="1700">
                <a:latin typeface="+mn-lt"/>
              </a:rPr>
              <a:t>T2.1 List of Returnable Documents</a:t>
            </a:r>
          </a:p>
          <a:p>
            <a:pPr>
              <a:lnSpc>
                <a:spcPct val="150000"/>
              </a:lnSpc>
            </a:pPr>
            <a:r>
              <a:rPr lang="en-ZA" sz="1700">
                <a:latin typeface="+mn-lt"/>
              </a:rPr>
              <a:t>T2.2 Returnable Schedules</a:t>
            </a:r>
          </a:p>
          <a:p>
            <a:pPr>
              <a:lnSpc>
                <a:spcPct val="150000"/>
              </a:lnSpc>
            </a:pPr>
            <a:endParaRPr lang="en-ZA" sz="1700">
              <a:latin typeface="+mn-lt"/>
            </a:endParaRPr>
          </a:p>
          <a:p>
            <a:pPr>
              <a:lnSpc>
                <a:spcPct val="150000"/>
              </a:lnSpc>
            </a:pPr>
            <a:endParaRPr lang="en-ZA" sz="1700"/>
          </a:p>
          <a:p>
            <a:pPr>
              <a:lnSpc>
                <a:spcPct val="150000"/>
              </a:lnSpc>
            </a:pPr>
            <a:endParaRPr lang="en-US" sz="1700">
              <a:latin typeface="+mn-lt"/>
            </a:endParaRPr>
          </a:p>
        </p:txBody>
      </p:sp>
      <p:sp>
        <p:nvSpPr>
          <p:cNvPr id="7" name="TextBox 6">
            <a:extLst>
              <a:ext uri="{FF2B5EF4-FFF2-40B4-BE49-F238E27FC236}">
                <a16:creationId xmlns:a16="http://schemas.microsoft.com/office/drawing/2014/main" id="{C029E637-322B-2599-F4D3-E986724FD765}"/>
              </a:ext>
            </a:extLst>
          </p:cNvPr>
          <p:cNvSpPr txBox="1"/>
          <p:nvPr/>
        </p:nvSpPr>
        <p:spPr>
          <a:xfrm>
            <a:off x="6091030" y="1776955"/>
            <a:ext cx="5812526" cy="396313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numCol="1" rtlCol="0">
            <a:spAutoFit/>
          </a:bodyPr>
          <a:lstStyle/>
          <a:p>
            <a:pPr>
              <a:lnSpc>
                <a:spcPct val="150000"/>
              </a:lnSpc>
            </a:pPr>
            <a:r>
              <a:rPr lang="en-ZA" sz="1700" b="1">
                <a:latin typeface="+mn-lt"/>
              </a:rPr>
              <a:t>The Contract</a:t>
            </a:r>
          </a:p>
          <a:p>
            <a:pPr>
              <a:lnSpc>
                <a:spcPct val="150000"/>
              </a:lnSpc>
            </a:pPr>
            <a:r>
              <a:rPr lang="en-ZA" sz="1700" b="1">
                <a:latin typeface="+mn-lt"/>
              </a:rPr>
              <a:t>Part C1: Agreements and Contract Data</a:t>
            </a:r>
          </a:p>
          <a:p>
            <a:pPr>
              <a:lnSpc>
                <a:spcPct val="150000"/>
              </a:lnSpc>
            </a:pPr>
            <a:r>
              <a:rPr lang="en-ZA" sz="1700">
                <a:latin typeface="+mn-lt"/>
              </a:rPr>
              <a:t>C1.1 Form of Offer and Acceptance</a:t>
            </a:r>
          </a:p>
          <a:p>
            <a:pPr>
              <a:lnSpc>
                <a:spcPct val="150000"/>
              </a:lnSpc>
            </a:pPr>
            <a:r>
              <a:rPr lang="en-ZA" sz="1700">
                <a:latin typeface="+mn-lt"/>
              </a:rPr>
              <a:t>C1.2 Contract Data (Parts 1 &amp; 2)</a:t>
            </a:r>
          </a:p>
          <a:p>
            <a:pPr>
              <a:lnSpc>
                <a:spcPct val="150000"/>
              </a:lnSpc>
            </a:pPr>
            <a:r>
              <a:rPr lang="en-ZA" sz="1700">
                <a:latin typeface="+mn-lt"/>
              </a:rPr>
              <a:t>C1.3 Form of Guarantee</a:t>
            </a:r>
          </a:p>
          <a:p>
            <a:pPr>
              <a:lnSpc>
                <a:spcPct val="150000"/>
              </a:lnSpc>
            </a:pPr>
            <a:r>
              <a:rPr lang="en-ZA" sz="1700" b="1">
                <a:latin typeface="+mn-lt"/>
              </a:rPr>
              <a:t>Part C2: Pricing Data</a:t>
            </a:r>
          </a:p>
          <a:p>
            <a:pPr>
              <a:lnSpc>
                <a:spcPct val="150000"/>
              </a:lnSpc>
            </a:pPr>
            <a:r>
              <a:rPr lang="en-ZA" sz="1700">
                <a:latin typeface="+mn-lt"/>
              </a:rPr>
              <a:t>C2.1 Pricing Assumptions</a:t>
            </a:r>
          </a:p>
          <a:p>
            <a:pPr>
              <a:lnSpc>
                <a:spcPct val="150000"/>
              </a:lnSpc>
            </a:pPr>
            <a:r>
              <a:rPr lang="en-ZA" sz="1700">
                <a:latin typeface="+mn-lt"/>
              </a:rPr>
              <a:t>C2.2 Price Schedule</a:t>
            </a:r>
          </a:p>
          <a:p>
            <a:pPr>
              <a:lnSpc>
                <a:spcPct val="150000"/>
              </a:lnSpc>
            </a:pPr>
            <a:r>
              <a:rPr lang="en-ZA" sz="1700" b="1">
                <a:latin typeface="+mn-lt"/>
              </a:rPr>
              <a:t>Part C3: Scope of Work</a:t>
            </a:r>
          </a:p>
          <a:p>
            <a:pPr>
              <a:lnSpc>
                <a:spcPct val="150000"/>
              </a:lnSpc>
            </a:pPr>
            <a:r>
              <a:rPr lang="en-ZA" sz="1700">
                <a:latin typeface="+mn-lt"/>
              </a:rPr>
              <a:t>C3.1 Goods information </a:t>
            </a:r>
            <a:endParaRPr lang="en-US" sz="1700">
              <a:latin typeface="+mn-lt"/>
            </a:endParaRPr>
          </a:p>
        </p:txBody>
      </p:sp>
      <p:sp>
        <p:nvSpPr>
          <p:cNvPr id="2" name="TextBox 1">
            <a:extLst>
              <a:ext uri="{FF2B5EF4-FFF2-40B4-BE49-F238E27FC236}">
                <a16:creationId xmlns:a16="http://schemas.microsoft.com/office/drawing/2014/main" id="{F95E4B44-DF6F-D4AF-B6A2-C1BAD1E59292}"/>
              </a:ext>
            </a:extLst>
          </p:cNvPr>
          <p:cNvSpPr txBox="1"/>
          <p:nvPr/>
        </p:nvSpPr>
        <p:spPr>
          <a:xfrm>
            <a:off x="-4970" y="-2609889"/>
            <a:ext cx="12192000" cy="1015663"/>
          </a:xfrm>
          <a:prstGeom prst="rect">
            <a:avLst/>
          </a:prstGeom>
          <a:noFill/>
          <a:ln>
            <a:noFill/>
          </a:ln>
        </p:spPr>
        <p:txBody>
          <a:bodyPr wrap="square" rtlCol="0">
            <a:spAutoFit/>
          </a:bodyPr>
          <a:lstStyle/>
          <a:p>
            <a:pPr algn="r"/>
            <a:r>
              <a:rPr lang="en-ZA" sz="6000" b="1">
                <a:latin typeface="Calibri" panose="020F0502020204030204" pitchFamily="34" charset="0"/>
              </a:rPr>
              <a:t>Evaluation Criteria: Functionality</a:t>
            </a:r>
          </a:p>
        </p:txBody>
      </p:sp>
    </p:spTree>
    <p:extLst>
      <p:ext uri="{BB962C8B-B14F-4D97-AF65-F5344CB8AC3E}">
        <p14:creationId xmlns:p14="http://schemas.microsoft.com/office/powerpoint/2010/main" val="656982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972970" y="1078100"/>
            <a:ext cx="7412385" cy="2769989"/>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r>
              <a:rPr lang="en-ZA" sz="6000">
                <a:solidFill>
                  <a:schemeClr val="bg1"/>
                </a:solidFill>
              </a:rPr>
              <a:t>PART T2: RETURNABLE DOCUMENTS</a:t>
            </a:r>
            <a:br>
              <a:rPr lang="en-US" sz="6000">
                <a:solidFill>
                  <a:schemeClr val="bg1"/>
                </a:solidFill>
              </a:rPr>
            </a:br>
            <a:endParaRPr lang="en-US"/>
          </a:p>
        </p:txBody>
      </p:sp>
      <p:sp>
        <p:nvSpPr>
          <p:cNvPr id="6" name="Text Placeholder 23">
            <a:extLst>
              <a:ext uri="{FF2B5EF4-FFF2-40B4-BE49-F238E27FC236}">
                <a16:creationId xmlns:a16="http://schemas.microsoft.com/office/drawing/2014/main" id="{804EE08A-7B55-DD2B-B754-E1E2AD66BC6B}"/>
              </a:ext>
            </a:extLst>
          </p:cNvPr>
          <p:cNvSpPr txBox="1">
            <a:spLocks/>
          </p:cNvSpPr>
          <p:nvPr/>
        </p:nvSpPr>
        <p:spPr>
          <a:xfrm>
            <a:off x="1972970" y="4017012"/>
            <a:ext cx="3910494" cy="745571"/>
          </a:xfrm>
          <a:prstGeom prst="rect">
            <a:avLst/>
          </a:prstGeom>
        </p:spPr>
        <p:txBody>
          <a:bodyPr wrap="none" tIns="144000">
            <a:spAutoFit/>
          </a:bodyPr>
          <a:lstStyle>
            <a:lvl1pPr marL="0" indent="0" algn="r" defTabSz="779173" rtl="0" eaLnBrk="1" latinLnBrk="0" hangingPunct="1">
              <a:lnSpc>
                <a:spcPct val="110000"/>
              </a:lnSpc>
              <a:spcBef>
                <a:spcPts val="1023"/>
              </a:spcBef>
              <a:spcAft>
                <a:spcPts val="341"/>
              </a:spcAft>
              <a:buFont typeface="Arial" pitchFamily="34" charset="0"/>
              <a:buNone/>
              <a:defRPr sz="2800" b="0" i="0" kern="1200">
                <a:solidFill>
                  <a:schemeClr val="tx1">
                    <a:lumMod val="50000"/>
                    <a:lumOff val="50000"/>
                  </a:schemeClr>
                </a:solidFill>
                <a:latin typeface="Apex New Medium" panose="02010600040501010103" pitchFamily="2" charset="77"/>
                <a:ea typeface="Apex New Medium" panose="02010600040501010103" pitchFamily="2" charset="77"/>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8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6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a:lstStyle>
          <a:p>
            <a:pPr algn="l" defTabSz="914400">
              <a:lnSpc>
                <a:spcPct val="100000"/>
              </a:lnSpc>
              <a:spcBef>
                <a:spcPts val="0"/>
              </a:spcBef>
              <a:spcAft>
                <a:spcPts val="0"/>
              </a:spcAft>
              <a:defRPr/>
            </a:pPr>
            <a:r>
              <a:rPr lang="en-ZA" sz="1800">
                <a:solidFill>
                  <a:schemeClr val="bg1"/>
                </a:solidFill>
              </a:rPr>
              <a:t>T1.1 LIST OF RETURNABLE DOCUMENTS</a:t>
            </a:r>
          </a:p>
          <a:p>
            <a:pPr algn="l" defTabSz="914400">
              <a:lnSpc>
                <a:spcPct val="100000"/>
              </a:lnSpc>
              <a:spcBef>
                <a:spcPts val="0"/>
              </a:spcBef>
              <a:spcAft>
                <a:spcPts val="0"/>
              </a:spcAft>
              <a:defRPr/>
            </a:pPr>
            <a:r>
              <a:rPr lang="en-US" sz="1800">
                <a:solidFill>
                  <a:schemeClr val="bg1"/>
                </a:solidFill>
              </a:rPr>
              <a:t>T1.2 </a:t>
            </a:r>
            <a:r>
              <a:rPr lang="en-ZA" sz="1800">
                <a:solidFill>
                  <a:schemeClr val="bg1"/>
                </a:solidFill>
              </a:rPr>
              <a:t>LIST OF RETURNABLE SCHEDULE </a:t>
            </a:r>
            <a:endParaRPr lang="en-US" sz="1800">
              <a:solidFill>
                <a:schemeClr val="bg1"/>
              </a:solidFill>
            </a:endParaRP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4234217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9394E-28CC-1C43-63A3-BA4ED9FB16FD}"/>
              </a:ext>
            </a:extLst>
          </p:cNvPr>
          <p:cNvSpPr>
            <a:spLocks noGrp="1"/>
          </p:cNvSpPr>
          <p:nvPr>
            <p:ph type="title"/>
          </p:nvPr>
        </p:nvSpPr>
        <p:spPr>
          <a:xfrm>
            <a:off x="283474" y="249922"/>
            <a:ext cx="10079725" cy="461665"/>
          </a:xfrm>
        </p:spPr>
        <p:txBody>
          <a:bodyPr/>
          <a:lstStyle/>
          <a:p>
            <a:r>
              <a:rPr lang="en-ZA">
                <a:latin typeface="Apex New Bold" panose="02010600040501010103"/>
              </a:rPr>
              <a:t>PART T2: RETURNABLE DOCUMENTS</a:t>
            </a:r>
            <a:endParaRPr lang="en-US">
              <a:latin typeface="Apex New Bold" panose="02010600040501010103"/>
            </a:endParaRPr>
          </a:p>
        </p:txBody>
      </p:sp>
      <p:sp>
        <p:nvSpPr>
          <p:cNvPr id="3" name="Text Placeholder 2">
            <a:extLst>
              <a:ext uri="{FF2B5EF4-FFF2-40B4-BE49-F238E27FC236}">
                <a16:creationId xmlns:a16="http://schemas.microsoft.com/office/drawing/2014/main" id="{7526A638-0024-5CA5-8A43-179DC5571F58}"/>
              </a:ext>
            </a:extLst>
          </p:cNvPr>
          <p:cNvSpPr>
            <a:spLocks noGrp="1"/>
          </p:cNvSpPr>
          <p:nvPr>
            <p:ph type="body" sz="quarter" idx="16"/>
          </p:nvPr>
        </p:nvSpPr>
        <p:spPr/>
        <p:txBody>
          <a:bodyPr/>
          <a:lstStyle/>
          <a:p>
            <a:r>
              <a:rPr lang="en-ZA">
                <a:latin typeface="Apex New Bold" panose="02010600040501010103"/>
              </a:rPr>
              <a:t>T2.1 LIST OF RETURNABLE DOCUMENTS</a:t>
            </a:r>
            <a:endParaRPr lang="en-US">
              <a:latin typeface="Apex New Bold" panose="02010600040501010103"/>
            </a:endParaRPr>
          </a:p>
        </p:txBody>
      </p:sp>
      <p:sp>
        <p:nvSpPr>
          <p:cNvPr id="5" name="TextBox 4">
            <a:extLst>
              <a:ext uri="{FF2B5EF4-FFF2-40B4-BE49-F238E27FC236}">
                <a16:creationId xmlns:a16="http://schemas.microsoft.com/office/drawing/2014/main" id="{B0221AA5-7C64-E255-7E02-609BF4FA7DFE}"/>
              </a:ext>
            </a:extLst>
          </p:cNvPr>
          <p:cNvSpPr txBox="1"/>
          <p:nvPr/>
        </p:nvSpPr>
        <p:spPr>
          <a:xfrm>
            <a:off x="762000" y="1156447"/>
            <a:ext cx="10518805" cy="5868273"/>
          </a:xfrm>
          <a:prstGeom prst="rect">
            <a:avLst/>
          </a:prstGeom>
          <a:noFill/>
        </p:spPr>
        <p:txBody>
          <a:bodyPr wrap="square">
            <a:spAutoFit/>
          </a:bodyPr>
          <a:lstStyle/>
          <a:p>
            <a:pPr algn="just">
              <a:lnSpc>
                <a:spcPct val="150000"/>
              </a:lnSpc>
              <a:spcBef>
                <a:spcPts val="600"/>
              </a:spcBef>
            </a:pPr>
            <a:r>
              <a:rPr lang="en-GB" b="1" dirty="0">
                <a:effectLst/>
                <a:latin typeface="Tahoma" panose="020B0604030504040204" pitchFamily="34" charset="0"/>
                <a:ea typeface="Times New Roman" panose="02020603050405020304" pitchFamily="18" charset="0"/>
                <a:cs typeface="Times New Roman" panose="02020603050405020304" pitchFamily="18" charset="0"/>
              </a:rPr>
              <a:t>2.1.1	These schedules are required for pre-qualification and eligibility purposes:</a:t>
            </a:r>
            <a:endParaRPr lang="en-ZA"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50000"/>
              </a:lnSpc>
              <a:spcBef>
                <a:spcPts val="600"/>
              </a:spcBef>
            </a:pPr>
            <a:r>
              <a:rPr lang="en-GB" b="1" dirty="0">
                <a:effectLst/>
                <a:latin typeface="Tahoma" panose="020B0604030504040204" pitchFamily="34" charset="0"/>
                <a:ea typeface="Times New Roman" panose="02020603050405020304" pitchFamily="18" charset="0"/>
                <a:cs typeface="Times New Roman" panose="02020603050405020304" pitchFamily="18" charset="0"/>
              </a:rPr>
              <a:t> </a:t>
            </a:r>
            <a:r>
              <a:rPr lang="en-GB" b="1" dirty="0">
                <a:effectLst/>
                <a:latin typeface="+mj-lt"/>
                <a:ea typeface="Times New Roman" panose="02020603050405020304" pitchFamily="18" charset="0"/>
                <a:cs typeface="Times New Roman" panose="02020603050405020304" pitchFamily="18" charset="0"/>
              </a:rPr>
              <a:t>Stage One </a:t>
            </a:r>
            <a:r>
              <a:rPr lang="en-GB" b="1" dirty="0">
                <a:latin typeface="+mj-lt"/>
                <a:ea typeface="Times New Roman" panose="02020603050405020304" pitchFamily="18" charset="0"/>
                <a:cs typeface="Times New Roman" panose="02020603050405020304" pitchFamily="18" charset="0"/>
              </a:rPr>
              <a:t>: </a:t>
            </a:r>
            <a:r>
              <a:rPr lang="en-GB" b="1" dirty="0">
                <a:effectLst/>
                <a:latin typeface="+mj-lt"/>
                <a:ea typeface="Times New Roman" panose="02020603050405020304" pitchFamily="18" charset="0"/>
                <a:cs typeface="Times New Roman" panose="02020603050405020304" pitchFamily="18" charset="0"/>
              </a:rPr>
              <a:t>Eligibility Criteria Schedule </a:t>
            </a:r>
            <a:r>
              <a:rPr lang="en-GB" dirty="0">
                <a:effectLst/>
                <a:latin typeface="+mj-lt"/>
                <a:ea typeface="Times New Roman" panose="02020603050405020304" pitchFamily="18" charset="0"/>
                <a:cs typeface="Times New Roman" panose="02020603050405020304" pitchFamily="18" charset="0"/>
              </a:rPr>
              <a:t> </a:t>
            </a:r>
            <a:endParaRPr lang="en-ZA" dirty="0">
              <a:effectLst/>
              <a:latin typeface="+mj-lt"/>
              <a:ea typeface="Times New Roman" panose="02020603050405020304" pitchFamily="18" charset="0"/>
              <a:cs typeface="Times New Roman" panose="02020603050405020304" pitchFamily="18" charset="0"/>
            </a:endParaRPr>
          </a:p>
          <a:p>
            <a:pPr marL="457200" indent="-209550" algn="just">
              <a:lnSpc>
                <a:spcPct val="150000"/>
              </a:lnSpc>
              <a:spcBef>
                <a:spcPts val="600"/>
              </a:spcBef>
            </a:pPr>
            <a:r>
              <a:rPr lang="en-ZA" dirty="0">
                <a:effectLst/>
                <a:latin typeface="+mj-lt"/>
                <a:ea typeface="Times New Roman" panose="02020603050405020304" pitchFamily="18" charset="0"/>
                <a:cs typeface="Times New Roman" panose="02020603050405020304" pitchFamily="18" charset="0"/>
              </a:rPr>
              <a:t>T2.2-01     </a:t>
            </a:r>
            <a:r>
              <a:rPr lang="en-GB" dirty="0">
                <a:effectLst/>
                <a:latin typeface="+mj-lt"/>
                <a:ea typeface="Times New Roman" panose="02020603050405020304" pitchFamily="18" charset="0"/>
                <a:cs typeface="Times New Roman" panose="02020603050405020304" pitchFamily="18" charset="0"/>
              </a:rPr>
              <a:t>Certificate of attendance at Compulsory Tender </a:t>
            </a:r>
            <a:r>
              <a:rPr lang="en-ZA" dirty="0">
                <a:effectLst/>
                <a:latin typeface="+mj-lt"/>
                <a:ea typeface="Times New Roman" panose="02020603050405020304" pitchFamily="18" charset="0"/>
                <a:cs typeface="Times New Roman" panose="02020603050405020304" pitchFamily="18" charset="0"/>
              </a:rPr>
              <a:t>Clarification Meeting </a:t>
            </a:r>
          </a:p>
          <a:p>
            <a:pPr marL="457200" indent="-209550" algn="just">
              <a:lnSpc>
                <a:spcPct val="150000"/>
              </a:lnSpc>
              <a:spcBef>
                <a:spcPts val="600"/>
              </a:spcBef>
            </a:pPr>
            <a:r>
              <a:rPr lang="en-US" dirty="0">
                <a:effectLst/>
                <a:latin typeface="+mj-lt"/>
                <a:ea typeface="Times New Roman" panose="02020603050405020304" pitchFamily="18" charset="0"/>
                <a:cs typeface="Times New Roman" panose="02020603050405020304" pitchFamily="18" charset="0"/>
              </a:rPr>
              <a:t>T2.2-02 	Eligibility Criteria Schedule - CIDB Registration 9CE</a:t>
            </a:r>
            <a:endParaRPr lang="en-ZA" dirty="0">
              <a:effectLst/>
              <a:latin typeface="+mj-lt"/>
              <a:ea typeface="Times New Roman" panose="02020603050405020304" pitchFamily="18" charset="0"/>
              <a:cs typeface="Times New Roman" panose="02020603050405020304" pitchFamily="18" charset="0"/>
            </a:endParaRPr>
          </a:p>
          <a:p>
            <a:pPr algn="just">
              <a:lnSpc>
                <a:spcPct val="150000"/>
              </a:lnSpc>
              <a:spcBef>
                <a:spcPts val="600"/>
              </a:spcBef>
            </a:pPr>
            <a:r>
              <a:rPr lang="en-GB" b="1" dirty="0">
                <a:effectLst/>
                <a:latin typeface="Tahoma" panose="020B0604030504040204" pitchFamily="34" charset="0"/>
                <a:ea typeface="Times New Roman" panose="02020603050405020304" pitchFamily="18" charset="0"/>
                <a:cs typeface="Times New Roman" panose="02020603050405020304" pitchFamily="18" charset="0"/>
              </a:rPr>
              <a:t>2.1.2	Stage two: these schedules will be utilised for evaluation purposes:</a:t>
            </a:r>
            <a:endParaRPr lang="en-ZA" dirty="0">
              <a:effectLst/>
              <a:latin typeface="Arial" panose="020B0604020202020204" pitchFamily="34" charset="0"/>
              <a:ea typeface="Times New Roman" panose="02020603050405020304" pitchFamily="18" charset="0"/>
              <a:cs typeface="Times New Roman" panose="02020603050405020304" pitchFamily="18" charset="0"/>
            </a:endParaRPr>
          </a:p>
          <a:p>
            <a:pPr marL="247650" algn="just">
              <a:lnSpc>
                <a:spcPct val="150000"/>
              </a:lnSpc>
              <a:spcBef>
                <a:spcPts val="600"/>
              </a:spcBef>
            </a:pPr>
            <a:r>
              <a:rPr lang="en-GB" dirty="0">
                <a:effectLst/>
                <a:latin typeface="Tahoma" panose="020B0604030504040204" pitchFamily="34" charset="0"/>
                <a:ea typeface="Times New Roman" panose="02020603050405020304" pitchFamily="18" charset="0"/>
                <a:cs typeface="Times New Roman" panose="02020603050405020304" pitchFamily="18" charset="0"/>
              </a:rPr>
              <a:t>T2.2-03 	</a:t>
            </a:r>
            <a:r>
              <a:rPr lang="en-GB" b="1" dirty="0">
                <a:effectLst/>
                <a:latin typeface="Tahoma" panose="020B0604030504040204" pitchFamily="34" charset="0"/>
                <a:ea typeface="Times New Roman" panose="02020603050405020304" pitchFamily="18" charset="0"/>
                <a:cs typeface="Times New Roman" panose="02020603050405020304" pitchFamily="18" charset="0"/>
              </a:rPr>
              <a:t>Evaluation Schedule:</a:t>
            </a:r>
            <a:r>
              <a:rPr lang="en-GB" dirty="0">
                <a:effectLst/>
                <a:latin typeface="Tahoma" panose="020B0604030504040204" pitchFamily="34" charset="0"/>
                <a:ea typeface="Times New Roman" panose="02020603050405020304" pitchFamily="18" charset="0"/>
                <a:cs typeface="Times New Roman" panose="02020603050405020304" pitchFamily="18" charset="0"/>
              </a:rPr>
              <a:t> </a:t>
            </a:r>
            <a:r>
              <a:rPr lang="en-US" dirty="0">
                <a:effectLst/>
                <a:latin typeface="Tahoma" panose="020B0604030504040204" pitchFamily="34" charset="0"/>
                <a:ea typeface="Times New Roman" panose="02020603050405020304" pitchFamily="18" charset="0"/>
                <a:cs typeface="Times New Roman" panose="02020603050405020304" pitchFamily="18" charset="0"/>
              </a:rPr>
              <a:t>Key persons qualifications and experience</a:t>
            </a:r>
            <a:endParaRPr lang="en-ZA" dirty="0">
              <a:effectLst/>
              <a:latin typeface="Arial" panose="020B0604020202020204" pitchFamily="34" charset="0"/>
              <a:ea typeface="Times New Roman" panose="02020603050405020304" pitchFamily="18" charset="0"/>
              <a:cs typeface="Times New Roman" panose="02020603050405020304" pitchFamily="18" charset="0"/>
            </a:endParaRPr>
          </a:p>
          <a:p>
            <a:pPr marL="247650" algn="just">
              <a:lnSpc>
                <a:spcPct val="150000"/>
              </a:lnSpc>
              <a:spcBef>
                <a:spcPts val="600"/>
              </a:spcBef>
            </a:pPr>
            <a:r>
              <a:rPr lang="en-GB" dirty="0">
                <a:effectLst/>
                <a:latin typeface="Tahoma" panose="020B0604030504040204" pitchFamily="34" charset="0"/>
                <a:ea typeface="Times New Roman" panose="02020603050405020304" pitchFamily="18" charset="0"/>
                <a:cs typeface="Times New Roman" panose="02020603050405020304" pitchFamily="18" charset="0"/>
              </a:rPr>
              <a:t>T2.2-04	</a:t>
            </a:r>
            <a:r>
              <a:rPr lang="en-GB" b="1" dirty="0">
                <a:effectLst/>
                <a:latin typeface="Tahoma" panose="020B0604030504040204" pitchFamily="34" charset="0"/>
                <a:ea typeface="Times New Roman" panose="02020603050405020304" pitchFamily="18" charset="0"/>
                <a:cs typeface="Times New Roman" panose="02020603050405020304" pitchFamily="18" charset="0"/>
              </a:rPr>
              <a:t>Evaluation Schedule:</a:t>
            </a:r>
            <a:r>
              <a:rPr lang="en-GB" dirty="0">
                <a:effectLst/>
                <a:latin typeface="Tahoma" panose="020B0604030504040204" pitchFamily="34" charset="0"/>
                <a:ea typeface="Times New Roman" panose="02020603050405020304" pitchFamily="18" charset="0"/>
                <a:cs typeface="Times New Roman" panose="02020603050405020304" pitchFamily="18" charset="0"/>
              </a:rPr>
              <a:t> </a:t>
            </a:r>
            <a:r>
              <a:rPr lang="en-US" dirty="0">
                <a:effectLst/>
                <a:latin typeface="Tahoma" panose="020B0604030504040204" pitchFamily="34" charset="0"/>
                <a:ea typeface="Times New Roman" panose="02020603050405020304" pitchFamily="18" charset="0"/>
                <a:cs typeface="Times New Roman" panose="02020603050405020304" pitchFamily="18" charset="0"/>
              </a:rPr>
              <a:t>Company experience and track record</a:t>
            </a:r>
            <a:endParaRPr lang="en-ZA" dirty="0">
              <a:effectLst/>
              <a:latin typeface="Arial" panose="020B0604020202020204" pitchFamily="34" charset="0"/>
              <a:ea typeface="Times New Roman" panose="02020603050405020304" pitchFamily="18" charset="0"/>
              <a:cs typeface="Times New Roman" panose="02020603050405020304" pitchFamily="18" charset="0"/>
            </a:endParaRPr>
          </a:p>
          <a:p>
            <a:pPr marL="247650" algn="just">
              <a:lnSpc>
                <a:spcPct val="150000"/>
              </a:lnSpc>
              <a:spcBef>
                <a:spcPts val="600"/>
              </a:spcBef>
            </a:pPr>
            <a:r>
              <a:rPr lang="en-GB" dirty="0">
                <a:effectLst/>
                <a:latin typeface="Tahoma" panose="020B0604030504040204" pitchFamily="34" charset="0"/>
                <a:ea typeface="Times New Roman" panose="02020603050405020304" pitchFamily="18" charset="0"/>
                <a:cs typeface="Times New Roman" panose="02020603050405020304" pitchFamily="18" charset="0"/>
              </a:rPr>
              <a:t>T2.2-05	</a:t>
            </a:r>
            <a:r>
              <a:rPr lang="en-GB" b="1" dirty="0">
                <a:effectLst/>
                <a:latin typeface="Tahoma" panose="020B0604030504040204" pitchFamily="34" charset="0"/>
                <a:ea typeface="Times New Roman" panose="02020603050405020304" pitchFamily="18" charset="0"/>
                <a:cs typeface="Times New Roman" panose="02020603050405020304" pitchFamily="18" charset="0"/>
              </a:rPr>
              <a:t>Evaluation Schedule:</a:t>
            </a:r>
            <a:r>
              <a:rPr lang="en-GB" dirty="0">
                <a:effectLst/>
                <a:latin typeface="Tahoma" panose="020B0604030504040204" pitchFamily="34" charset="0"/>
                <a:ea typeface="Times New Roman" panose="02020603050405020304" pitchFamily="18" charset="0"/>
                <a:cs typeface="Times New Roman" panose="02020603050405020304" pitchFamily="18" charset="0"/>
              </a:rPr>
              <a:t> Programme </a:t>
            </a:r>
            <a:endParaRPr lang="en-ZA" dirty="0">
              <a:effectLst/>
              <a:latin typeface="Arial" panose="020B0604020202020204" pitchFamily="34" charset="0"/>
              <a:ea typeface="Times New Roman" panose="02020603050405020304" pitchFamily="18" charset="0"/>
              <a:cs typeface="Times New Roman" panose="02020603050405020304" pitchFamily="18" charset="0"/>
            </a:endParaRPr>
          </a:p>
          <a:p>
            <a:pPr marL="247650" algn="just">
              <a:lnSpc>
                <a:spcPct val="150000"/>
              </a:lnSpc>
              <a:spcBef>
                <a:spcPts val="600"/>
              </a:spcBef>
            </a:pPr>
            <a:r>
              <a:rPr lang="en-GB" dirty="0">
                <a:effectLst/>
                <a:latin typeface="Tahoma" panose="020B0604030504040204" pitchFamily="34" charset="0"/>
                <a:ea typeface="Times New Roman" panose="02020603050405020304" pitchFamily="18" charset="0"/>
                <a:cs typeface="Times New Roman" panose="02020603050405020304" pitchFamily="18" charset="0"/>
              </a:rPr>
              <a:t>T2.2-06	</a:t>
            </a:r>
            <a:r>
              <a:rPr lang="en-GB" b="1" dirty="0">
                <a:effectLst/>
                <a:latin typeface="Tahoma" panose="020B0604030504040204" pitchFamily="34" charset="0"/>
                <a:ea typeface="Times New Roman" panose="02020603050405020304" pitchFamily="18" charset="0"/>
                <a:cs typeface="Times New Roman" panose="02020603050405020304" pitchFamily="18" charset="0"/>
              </a:rPr>
              <a:t>Evaluation Schedule:</a:t>
            </a:r>
            <a:r>
              <a:rPr lang="en-GB" dirty="0">
                <a:effectLst/>
                <a:latin typeface="Tahoma" panose="020B0604030504040204" pitchFamily="34" charset="0"/>
                <a:ea typeface="Times New Roman" panose="02020603050405020304" pitchFamily="18" charset="0"/>
                <a:cs typeface="Times New Roman" panose="02020603050405020304" pitchFamily="18" charset="0"/>
              </a:rPr>
              <a:t> Approach Paper</a:t>
            </a:r>
          </a:p>
          <a:p>
            <a:pPr marL="247650" algn="just">
              <a:lnSpc>
                <a:spcPct val="150000"/>
              </a:lnSpc>
              <a:spcBef>
                <a:spcPts val="600"/>
              </a:spcBef>
            </a:pPr>
            <a:r>
              <a:rPr lang="en-GB" dirty="0">
                <a:latin typeface="Tahoma" panose="020B0604030504040204" pitchFamily="34" charset="0"/>
                <a:ea typeface="Times New Roman" panose="02020603050405020304" pitchFamily="18" charset="0"/>
                <a:cs typeface="Times New Roman" panose="02020603050405020304" pitchFamily="18" charset="0"/>
              </a:rPr>
              <a:t>T2.2-07	</a:t>
            </a:r>
            <a:r>
              <a:rPr lang="en-US" b="1" dirty="0">
                <a:latin typeface="Tahoma" panose="020B0604030504040204" pitchFamily="34" charset="0"/>
                <a:ea typeface="Times New Roman" panose="02020603050405020304" pitchFamily="18" charset="0"/>
                <a:cs typeface="Times New Roman" panose="02020603050405020304" pitchFamily="18" charset="0"/>
              </a:rPr>
              <a:t>Evaluation Schedule:</a:t>
            </a:r>
            <a:r>
              <a:rPr lang="en-US" dirty="0">
                <a:latin typeface="Tahoma" panose="020B0604030504040204" pitchFamily="34" charset="0"/>
                <a:ea typeface="Times New Roman" panose="02020603050405020304" pitchFamily="18" charset="0"/>
                <a:cs typeface="Times New Roman" panose="02020603050405020304" pitchFamily="18" charset="0"/>
              </a:rPr>
              <a:t> Health and Safety requirements</a:t>
            </a:r>
          </a:p>
          <a:p>
            <a:pPr marL="247650" algn="just">
              <a:lnSpc>
                <a:spcPct val="150000"/>
              </a:lnSpc>
              <a:spcBef>
                <a:spcPts val="600"/>
              </a:spcBef>
            </a:pPr>
            <a:r>
              <a:rPr lang="en-US" dirty="0">
                <a:latin typeface="Tahoma" panose="020B0604030504040204" pitchFamily="34" charset="0"/>
                <a:ea typeface="Times New Roman" panose="02020603050405020304" pitchFamily="18" charset="0"/>
                <a:cs typeface="Times New Roman" panose="02020603050405020304" pitchFamily="18" charset="0"/>
              </a:rPr>
              <a:t>T2.2-08	</a:t>
            </a:r>
            <a:r>
              <a:rPr lang="en-US" b="1" dirty="0">
                <a:latin typeface="Tahoma" panose="020B0604030504040204" pitchFamily="34" charset="0"/>
                <a:ea typeface="Times New Roman" panose="02020603050405020304" pitchFamily="18" charset="0"/>
                <a:cs typeface="Times New Roman" panose="02020603050405020304" pitchFamily="18" charset="0"/>
              </a:rPr>
              <a:t>Evaluation Schedule: </a:t>
            </a:r>
            <a:r>
              <a:rPr lang="en-US" dirty="0">
                <a:latin typeface="Tahoma" panose="020B0604030504040204" pitchFamily="34" charset="0"/>
                <a:ea typeface="Times New Roman" panose="02020603050405020304" pitchFamily="18" charset="0"/>
                <a:cs typeface="Times New Roman" panose="02020603050405020304" pitchFamily="18" charset="0"/>
              </a:rPr>
              <a:t>Quality Management</a:t>
            </a:r>
          </a:p>
          <a:p>
            <a:pPr marL="247650" algn="just">
              <a:lnSpc>
                <a:spcPct val="150000"/>
              </a:lnSpc>
              <a:spcBef>
                <a:spcPts val="600"/>
              </a:spcBef>
            </a:pPr>
            <a:endParaRPr lang="en-ZA" dirty="0">
              <a:effectLst/>
              <a:latin typeface="Tahoma" panose="020B060403050404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9958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9394E-28CC-1C43-63A3-BA4ED9FB16FD}"/>
              </a:ext>
            </a:extLst>
          </p:cNvPr>
          <p:cNvSpPr>
            <a:spLocks noGrp="1"/>
          </p:cNvSpPr>
          <p:nvPr>
            <p:ph type="title"/>
          </p:nvPr>
        </p:nvSpPr>
        <p:spPr>
          <a:xfrm>
            <a:off x="283474" y="249922"/>
            <a:ext cx="10079725" cy="461665"/>
          </a:xfrm>
        </p:spPr>
        <p:txBody>
          <a:bodyPr/>
          <a:lstStyle/>
          <a:p>
            <a:r>
              <a:rPr lang="en-ZA">
                <a:latin typeface="Apex New Bold" panose="02010600040501010103"/>
              </a:rPr>
              <a:t>PART T2: RETURNABLE DOCUMENTS</a:t>
            </a:r>
            <a:endParaRPr lang="en-US">
              <a:latin typeface="Apex New Bold" panose="02010600040501010103"/>
            </a:endParaRPr>
          </a:p>
        </p:txBody>
      </p:sp>
      <p:sp>
        <p:nvSpPr>
          <p:cNvPr id="3" name="Text Placeholder 2">
            <a:extLst>
              <a:ext uri="{FF2B5EF4-FFF2-40B4-BE49-F238E27FC236}">
                <a16:creationId xmlns:a16="http://schemas.microsoft.com/office/drawing/2014/main" id="{7526A638-0024-5CA5-8A43-179DC5571F58}"/>
              </a:ext>
            </a:extLst>
          </p:cNvPr>
          <p:cNvSpPr>
            <a:spLocks noGrp="1"/>
          </p:cNvSpPr>
          <p:nvPr>
            <p:ph type="body" sz="quarter" idx="16"/>
          </p:nvPr>
        </p:nvSpPr>
        <p:spPr/>
        <p:txBody>
          <a:bodyPr/>
          <a:lstStyle/>
          <a:p>
            <a:r>
              <a:rPr lang="en-ZA">
                <a:latin typeface="Apex New Bold" panose="02010600040501010103"/>
              </a:rPr>
              <a:t>T2.1 LIST OF RETURNABLE DOCUMENTS</a:t>
            </a:r>
            <a:endParaRPr lang="en-US">
              <a:latin typeface="Apex New Bold" panose="02010600040501010103"/>
            </a:endParaRPr>
          </a:p>
        </p:txBody>
      </p:sp>
      <p:sp>
        <p:nvSpPr>
          <p:cNvPr id="5" name="TextBox 4">
            <a:extLst>
              <a:ext uri="{FF2B5EF4-FFF2-40B4-BE49-F238E27FC236}">
                <a16:creationId xmlns:a16="http://schemas.microsoft.com/office/drawing/2014/main" id="{B0221AA5-7C64-E255-7E02-609BF4FA7DFE}"/>
              </a:ext>
            </a:extLst>
          </p:cNvPr>
          <p:cNvSpPr txBox="1"/>
          <p:nvPr/>
        </p:nvSpPr>
        <p:spPr>
          <a:xfrm>
            <a:off x="911194" y="1361115"/>
            <a:ext cx="10369611" cy="5786199"/>
          </a:xfrm>
          <a:prstGeom prst="rect">
            <a:avLst/>
          </a:prstGeom>
          <a:noFill/>
        </p:spPr>
        <p:txBody>
          <a:bodyPr wrap="square">
            <a:spAutoFit/>
          </a:bodyPr>
          <a:lstStyle/>
          <a:p>
            <a:pPr algn="just">
              <a:lnSpc>
                <a:spcPct val="150000"/>
              </a:lnSpc>
              <a:spcBef>
                <a:spcPts val="600"/>
              </a:spcBef>
            </a:pPr>
            <a:r>
              <a:rPr lang="en-US" sz="1800" dirty="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T2.2-09 Evaluation Schedule: Environmental Management</a:t>
            </a:r>
          </a:p>
          <a:p>
            <a:pPr algn="just">
              <a:lnSpc>
                <a:spcPct val="150000"/>
              </a:lnSpc>
              <a:spcBef>
                <a:spcPts val="600"/>
              </a:spcBef>
            </a:pPr>
            <a:r>
              <a:rPr lang="en-US" sz="1800" b="1" dirty="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2.1.3. Stage Four: Specific Goals</a:t>
            </a:r>
          </a:p>
          <a:p>
            <a:pPr algn="just">
              <a:lnSpc>
                <a:spcPct val="150000"/>
              </a:lnSpc>
              <a:spcBef>
                <a:spcPts val="600"/>
              </a:spcBef>
            </a:pPr>
            <a:r>
              <a:rPr lang="en-US" sz="1800" dirty="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T2.2-10   Schedule of proposed subcontractors</a:t>
            </a:r>
          </a:p>
          <a:p>
            <a:pPr algn="just">
              <a:lnSpc>
                <a:spcPct val="150000"/>
              </a:lnSpc>
              <a:spcBef>
                <a:spcPts val="600"/>
              </a:spcBef>
            </a:pPr>
            <a:r>
              <a:rPr lang="en-ZA" b="1" dirty="0">
                <a:effectLst/>
                <a:latin typeface="Tahoma" panose="020B0604030504040204" pitchFamily="34" charset="0"/>
                <a:ea typeface="Times New Roman" panose="02020603050405020304" pitchFamily="18" charset="0"/>
                <a:cs typeface="Times New Roman" panose="02020603050405020304" pitchFamily="18" charset="0"/>
              </a:rPr>
              <a:t>2.1.4 Returnable Schedules - General</a:t>
            </a:r>
            <a:r>
              <a:rPr lang="en-GB" b="1" dirty="0">
                <a:effectLst/>
                <a:latin typeface="Tahoma" panose="020B0604030504040204" pitchFamily="34" charset="0"/>
                <a:ea typeface="Times New Roman" panose="02020603050405020304" pitchFamily="18" charset="0"/>
                <a:cs typeface="Times New Roman" panose="02020603050405020304" pitchFamily="18" charset="0"/>
              </a:rPr>
              <a:t>:</a:t>
            </a:r>
            <a:endParaRPr lang="en-GB" b="1" dirty="0">
              <a:latin typeface="Tahoma" panose="020B0604030504040204" pitchFamily="34" charset="0"/>
              <a:ea typeface="Times New Roman" panose="02020603050405020304" pitchFamily="18" charset="0"/>
              <a:cs typeface="Times New Roman" panose="02020603050405020304" pitchFamily="18" charset="0"/>
            </a:endParaRPr>
          </a:p>
          <a:p>
            <a:pPr algn="just">
              <a:lnSpc>
                <a:spcPct val="150000"/>
              </a:lnSpc>
              <a:spcBef>
                <a:spcPts val="600"/>
              </a:spcBef>
            </a:pPr>
            <a:r>
              <a:rPr lang="en-US" sz="1800" dirty="0">
                <a:effectLst/>
                <a:latin typeface="Tahoma" panose="020B0604030504040204" pitchFamily="34" charset="0"/>
                <a:ea typeface="Times New Roman" panose="02020603050405020304" pitchFamily="18" charset="0"/>
                <a:cs typeface="Times New Roman" panose="02020603050405020304" pitchFamily="18" charset="0"/>
              </a:rPr>
              <a:t>T2.2-11 Authority to submit tender</a:t>
            </a:r>
          </a:p>
          <a:p>
            <a:pPr algn="just">
              <a:lnSpc>
                <a:spcPct val="150000"/>
              </a:lnSpc>
              <a:spcBef>
                <a:spcPts val="600"/>
              </a:spcBef>
            </a:pPr>
            <a:r>
              <a:rPr lang="en-US" sz="1800" dirty="0">
                <a:effectLst/>
                <a:latin typeface="Tahoma" panose="020B0604030504040204" pitchFamily="34" charset="0"/>
                <a:ea typeface="Times New Roman" panose="02020603050405020304" pitchFamily="18" charset="0"/>
                <a:cs typeface="Times New Roman" panose="02020603050405020304" pitchFamily="18" charset="0"/>
              </a:rPr>
              <a:t>T2.2-12 Record of addenda to tender documents</a:t>
            </a:r>
          </a:p>
          <a:p>
            <a:pPr algn="just">
              <a:lnSpc>
                <a:spcPct val="150000"/>
              </a:lnSpc>
              <a:spcBef>
                <a:spcPts val="600"/>
              </a:spcBef>
            </a:pPr>
            <a:r>
              <a:rPr lang="en-US" sz="1800" dirty="0">
                <a:effectLst/>
                <a:latin typeface="Tahoma" panose="020B0604030504040204" pitchFamily="34" charset="0"/>
                <a:ea typeface="Times New Roman" panose="02020603050405020304" pitchFamily="18" charset="0"/>
                <a:cs typeface="Times New Roman" panose="02020603050405020304" pitchFamily="18" charset="0"/>
              </a:rPr>
              <a:t>T2.2-13 Letter of Good Standing</a:t>
            </a:r>
          </a:p>
          <a:p>
            <a:pPr algn="just">
              <a:lnSpc>
                <a:spcPct val="150000"/>
              </a:lnSpc>
              <a:spcBef>
                <a:spcPts val="600"/>
              </a:spcBef>
            </a:pPr>
            <a:r>
              <a:rPr lang="en-US" sz="1800" dirty="0">
                <a:effectLst/>
                <a:latin typeface="Tahoma" panose="020B0604030504040204" pitchFamily="34" charset="0"/>
                <a:ea typeface="Times New Roman" panose="02020603050405020304" pitchFamily="18" charset="0"/>
                <a:cs typeface="Times New Roman" panose="02020603050405020304" pitchFamily="18" charset="0"/>
              </a:rPr>
              <a:t>T2.2-14 Risk Elements</a:t>
            </a:r>
          </a:p>
          <a:p>
            <a:pPr algn="just">
              <a:lnSpc>
                <a:spcPct val="150000"/>
              </a:lnSpc>
              <a:spcBef>
                <a:spcPts val="600"/>
              </a:spcBef>
            </a:pPr>
            <a:r>
              <a:rPr lang="en-US" sz="1800" dirty="0">
                <a:effectLst/>
                <a:latin typeface="Tahoma" panose="020B0604030504040204" pitchFamily="34" charset="0"/>
                <a:ea typeface="Times New Roman" panose="02020603050405020304" pitchFamily="18" charset="0"/>
                <a:cs typeface="Times New Roman" panose="02020603050405020304" pitchFamily="18" charset="0"/>
              </a:rPr>
              <a:t>T2.2-15 Site Establishment requirements</a:t>
            </a:r>
          </a:p>
          <a:p>
            <a:pPr algn="just">
              <a:lnSpc>
                <a:spcPct val="150000"/>
              </a:lnSpc>
              <a:spcBef>
                <a:spcPts val="600"/>
              </a:spcBef>
            </a:pPr>
            <a:r>
              <a:rPr lang="en-US" sz="1800" dirty="0">
                <a:effectLst/>
                <a:latin typeface="Tahoma" panose="020B0604030504040204" pitchFamily="34" charset="0"/>
                <a:ea typeface="Times New Roman" panose="02020603050405020304" pitchFamily="18" charset="0"/>
                <a:cs typeface="Times New Roman" panose="02020603050405020304" pitchFamily="18" charset="0"/>
              </a:rPr>
              <a:t>T2.2-16 Availability of Equipment and Other Resources</a:t>
            </a:r>
          </a:p>
          <a:p>
            <a:pPr algn="just">
              <a:lnSpc>
                <a:spcPct val="150000"/>
              </a:lnSpc>
              <a:spcBef>
                <a:spcPts val="600"/>
              </a:spcBef>
            </a:pPr>
            <a:r>
              <a:rPr lang="en-US" sz="1800" dirty="0">
                <a:effectLst/>
                <a:latin typeface="Tahoma" panose="020B0604030504040204" pitchFamily="34" charset="0"/>
                <a:ea typeface="Times New Roman" panose="02020603050405020304" pitchFamily="18" charset="0"/>
                <a:cs typeface="Times New Roman" panose="02020603050405020304" pitchFamily="18" charset="0"/>
              </a:rPr>
              <a:t>T2.2-17 Capacity and Ability to meet Delivery Schedule</a:t>
            </a:r>
          </a:p>
          <a:p>
            <a:pPr algn="just">
              <a:spcBef>
                <a:spcPts val="600"/>
              </a:spcBef>
            </a:pP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9769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defTabSz="457200" rtl="0" eaLnBrk="1" fontAlgn="auto" latinLnBrk="0" hangingPunct="1">
              <a:lnSpc>
                <a:spcPct val="110000"/>
              </a:lnSpc>
              <a:spcBef>
                <a:spcPts val="92"/>
              </a:spcBef>
              <a:spcAft>
                <a:spcPts val="92"/>
              </a:spcAft>
              <a:buClrTx/>
              <a:buSzTx/>
              <a:buFontTx/>
              <a:buNone/>
              <a:tabLst/>
              <a:defRPr/>
            </a:pPr>
            <a:r>
              <a:rPr kumimoji="0" lang="en-ZA" sz="923" b="0" i="0" u="none" strike="noStrike" kern="1200" cap="none" spc="0" normalizeH="0" baseline="0" noProof="0">
                <a:ln>
                  <a:noFill/>
                </a:ln>
                <a:solidFill>
                  <a:srgbClr val="000000"/>
                </a:solidFill>
                <a:effectLst/>
                <a:uLnTx/>
                <a:uFillTx/>
                <a:latin typeface="Tahoma"/>
                <a:ea typeface="+mn-ea"/>
                <a:cs typeface="+mn-cs"/>
              </a:rPr>
              <a:t>	</a:t>
            </a: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972970" y="1078100"/>
            <a:ext cx="7412385" cy="1938992"/>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pPr algn="l" rtl="1"/>
            <a:r>
              <a:rPr lang="en-ZA" sz="6000">
                <a:solidFill>
                  <a:schemeClr val="bg1"/>
                </a:solidFill>
              </a:rPr>
              <a:t>PROJECT BACKGROUND</a:t>
            </a:r>
            <a:endParaRPr lang="en-US"/>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4003067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AE487-EFB5-AB02-19F0-EAD7EFA137E2}"/>
              </a:ext>
            </a:extLst>
          </p:cNvPr>
          <p:cNvSpPr>
            <a:spLocks noGrp="1"/>
          </p:cNvSpPr>
          <p:nvPr>
            <p:ph type="title"/>
          </p:nvPr>
        </p:nvSpPr>
        <p:spPr>
          <a:xfrm>
            <a:off x="283474" y="249922"/>
            <a:ext cx="10079725" cy="461665"/>
          </a:xfrm>
        </p:spPr>
        <p:txBody>
          <a:bodyPr/>
          <a:lstStyle/>
          <a:p>
            <a:r>
              <a:rPr lang="en-ZA">
                <a:latin typeface="Apex New Bold" panose="02010600040501010103"/>
              </a:rPr>
              <a:t>PART T2: RETURNABLE DOCUMENTS</a:t>
            </a:r>
            <a:endParaRPr lang="en-US"/>
          </a:p>
        </p:txBody>
      </p:sp>
      <p:sp>
        <p:nvSpPr>
          <p:cNvPr id="3" name="Text Placeholder 2">
            <a:extLst>
              <a:ext uri="{FF2B5EF4-FFF2-40B4-BE49-F238E27FC236}">
                <a16:creationId xmlns:a16="http://schemas.microsoft.com/office/drawing/2014/main" id="{DBABC694-6EBC-CDA9-3566-3CD5643C5C82}"/>
              </a:ext>
            </a:extLst>
          </p:cNvPr>
          <p:cNvSpPr>
            <a:spLocks noGrp="1"/>
          </p:cNvSpPr>
          <p:nvPr>
            <p:ph type="body" sz="quarter" idx="16"/>
          </p:nvPr>
        </p:nvSpPr>
        <p:spPr/>
        <p:txBody>
          <a:bodyPr/>
          <a:lstStyle/>
          <a:p>
            <a:r>
              <a:rPr lang="en-ZA">
                <a:latin typeface="Apex New Bold" panose="02010600040501010103"/>
              </a:rPr>
              <a:t>T2.1 LIST OF RETURNABLE DOCUMENTS</a:t>
            </a:r>
            <a:endParaRPr lang="en-US">
              <a:latin typeface="Apex New Bold" panose="02010600040501010103"/>
            </a:endParaRPr>
          </a:p>
          <a:p>
            <a:endParaRPr lang="en-US"/>
          </a:p>
        </p:txBody>
      </p:sp>
      <p:sp>
        <p:nvSpPr>
          <p:cNvPr id="4" name="TextBox 3">
            <a:extLst>
              <a:ext uri="{FF2B5EF4-FFF2-40B4-BE49-F238E27FC236}">
                <a16:creationId xmlns:a16="http://schemas.microsoft.com/office/drawing/2014/main" id="{E57F0E3D-3C87-BC4B-59E9-D5860E1A4144}"/>
              </a:ext>
            </a:extLst>
          </p:cNvPr>
          <p:cNvSpPr txBox="1"/>
          <p:nvPr/>
        </p:nvSpPr>
        <p:spPr>
          <a:xfrm>
            <a:off x="911194" y="1361115"/>
            <a:ext cx="10369611" cy="5021888"/>
          </a:xfrm>
          <a:prstGeom prst="rect">
            <a:avLst/>
          </a:prstGeom>
          <a:noFill/>
        </p:spPr>
        <p:txBody>
          <a:bodyPr wrap="square">
            <a:spAutoFit/>
          </a:bodyPr>
          <a:lstStyle/>
          <a:p>
            <a:pPr algn="just">
              <a:lnSpc>
                <a:spcPct val="150000"/>
              </a:lnSpc>
              <a:spcBef>
                <a:spcPts val="600"/>
              </a:spcBef>
            </a:pPr>
            <a:r>
              <a:rPr lang="en-GB" b="1" dirty="0">
                <a:latin typeface="Tahoma" panose="020B0604030504040204" pitchFamily="34" charset="0"/>
                <a:cs typeface="Times New Roman" panose="02020603050405020304" pitchFamily="18" charset="0"/>
              </a:rPr>
              <a:t>Agreement and Commitment by Tenderer:</a:t>
            </a:r>
          </a:p>
          <a:p>
            <a:pPr algn="l">
              <a:lnSpc>
                <a:spcPct val="150000"/>
              </a:lnSpc>
            </a:pPr>
            <a:r>
              <a:rPr lang="fr-FR" sz="1800" b="0" i="0" u="none" strike="noStrike" baseline="0" dirty="0">
                <a:latin typeface="Tahoma" panose="020B0604030504040204" pitchFamily="34" charset="0"/>
              </a:rPr>
              <a:t>T2.2-18 RFQ </a:t>
            </a:r>
            <a:r>
              <a:rPr lang="fr-FR" sz="1800" b="0" i="0" u="none" strike="noStrike" baseline="0" dirty="0" err="1">
                <a:latin typeface="Tahoma" panose="020B0604030504040204" pitchFamily="34" charset="0"/>
              </a:rPr>
              <a:t>Declaration</a:t>
            </a:r>
            <a:r>
              <a:rPr lang="fr-FR" sz="1800" b="0" i="0" u="none" strike="noStrike" baseline="0" dirty="0">
                <a:latin typeface="Tahoma" panose="020B0604030504040204" pitchFamily="34" charset="0"/>
              </a:rPr>
              <a:t> </a:t>
            </a:r>
            <a:r>
              <a:rPr lang="fr-FR" sz="1800" b="0" i="0" u="none" strike="noStrike" baseline="0" dirty="0" err="1">
                <a:latin typeface="Tahoma" panose="020B0604030504040204" pitchFamily="34" charset="0"/>
              </a:rPr>
              <a:t>Form</a:t>
            </a:r>
            <a:r>
              <a:rPr lang="fr-FR" sz="1800" b="0" i="0" u="none" strike="noStrike" baseline="0" dirty="0">
                <a:latin typeface="Tahoma" panose="020B0604030504040204" pitchFamily="34" charset="0"/>
              </a:rPr>
              <a:t> </a:t>
            </a:r>
          </a:p>
          <a:p>
            <a:pPr algn="l">
              <a:lnSpc>
                <a:spcPct val="150000"/>
              </a:lnSpc>
            </a:pPr>
            <a:r>
              <a:rPr lang="fr-FR" sz="1800" b="0" i="0" u="none" strike="noStrike" baseline="0" dirty="0">
                <a:latin typeface="Tahoma" panose="020B0604030504040204" pitchFamily="34" charset="0"/>
              </a:rPr>
              <a:t>T2.2-19 Service Provider </a:t>
            </a:r>
            <a:r>
              <a:rPr lang="fr-FR" sz="1800" b="0" i="0" u="none" strike="noStrike" baseline="0" dirty="0" err="1">
                <a:latin typeface="Tahoma" panose="020B0604030504040204" pitchFamily="34" charset="0"/>
              </a:rPr>
              <a:t>Integrity</a:t>
            </a:r>
            <a:r>
              <a:rPr lang="fr-FR" sz="1800" b="0" i="0" u="none" strike="noStrike" baseline="0" dirty="0">
                <a:latin typeface="Tahoma" panose="020B0604030504040204" pitchFamily="34" charset="0"/>
              </a:rPr>
              <a:t> </a:t>
            </a:r>
            <a:r>
              <a:rPr lang="fr-FR" sz="1800" b="0" i="0" u="none" strike="noStrike" baseline="0" dirty="0" err="1">
                <a:latin typeface="Tahoma" panose="020B0604030504040204" pitchFamily="34" charset="0"/>
              </a:rPr>
              <a:t>Pact</a:t>
            </a:r>
            <a:r>
              <a:rPr lang="fr-FR" sz="1800" b="0" i="0" u="none" strike="noStrike" baseline="0" dirty="0">
                <a:latin typeface="Tahoma" panose="020B0604030504040204" pitchFamily="34" charset="0"/>
              </a:rPr>
              <a:t> </a:t>
            </a:r>
          </a:p>
          <a:p>
            <a:pPr algn="l">
              <a:lnSpc>
                <a:spcPct val="150000"/>
              </a:lnSpc>
            </a:pPr>
            <a:r>
              <a:rPr lang="fr-FR" sz="1800" b="0" i="0" u="none" strike="noStrike" baseline="0" dirty="0">
                <a:latin typeface="Tahoma" panose="020B0604030504040204" pitchFamily="34" charset="0"/>
              </a:rPr>
              <a:t>T2.2-20 </a:t>
            </a:r>
            <a:r>
              <a:rPr lang="fr-FR" sz="1800" b="0" i="0" u="none" strike="noStrike" baseline="0" dirty="0" err="1">
                <a:latin typeface="Tahoma" panose="020B0604030504040204" pitchFamily="34" charset="0"/>
              </a:rPr>
              <a:t>Certificate</a:t>
            </a:r>
            <a:r>
              <a:rPr lang="fr-FR" sz="1800" b="0" i="0" u="none" strike="noStrike" baseline="0" dirty="0">
                <a:latin typeface="Tahoma" panose="020B0604030504040204" pitchFamily="34" charset="0"/>
              </a:rPr>
              <a:t> of </a:t>
            </a:r>
            <a:r>
              <a:rPr lang="fr-FR" sz="1800" b="0" i="0" u="none" strike="noStrike" baseline="0" dirty="0" err="1">
                <a:latin typeface="Tahoma" panose="020B0604030504040204" pitchFamily="34" charset="0"/>
              </a:rPr>
              <a:t>Acquaintance</a:t>
            </a:r>
            <a:r>
              <a:rPr lang="fr-FR" sz="1800" b="0" i="0" u="none" strike="noStrike" baseline="0" dirty="0">
                <a:latin typeface="Tahoma" panose="020B0604030504040204" pitchFamily="34" charset="0"/>
              </a:rPr>
              <a:t> </a:t>
            </a:r>
            <a:r>
              <a:rPr lang="fr-FR" sz="1800" b="0" i="0" u="none" strike="noStrike" baseline="0" dirty="0" err="1">
                <a:latin typeface="Tahoma" panose="020B0604030504040204" pitchFamily="34" charset="0"/>
              </a:rPr>
              <a:t>with</a:t>
            </a:r>
            <a:r>
              <a:rPr lang="fr-FR" sz="1800" b="0" i="0" u="none" strike="noStrike" baseline="0" dirty="0">
                <a:latin typeface="Tahoma" panose="020B0604030504040204" pitchFamily="34" charset="0"/>
              </a:rPr>
              <a:t> Tender Document</a:t>
            </a:r>
          </a:p>
          <a:p>
            <a:pPr algn="l">
              <a:lnSpc>
                <a:spcPct val="150000"/>
              </a:lnSpc>
            </a:pPr>
            <a:r>
              <a:rPr lang="fr-FR" sz="1800" b="0" i="0" u="none" strike="noStrike" baseline="0" dirty="0">
                <a:latin typeface="Tahoma" panose="020B0604030504040204" pitchFamily="34" charset="0"/>
              </a:rPr>
              <a:t>T2.2-21 RFP – </a:t>
            </a:r>
            <a:r>
              <a:rPr lang="fr-FR" sz="1800" b="0" i="0" u="none" strike="noStrike" baseline="0" dirty="0" err="1">
                <a:latin typeface="Tahoma" panose="020B0604030504040204" pitchFamily="34" charset="0"/>
              </a:rPr>
              <a:t>Breach</a:t>
            </a:r>
            <a:r>
              <a:rPr lang="fr-FR" sz="1800" b="0" i="0" u="none" strike="noStrike" baseline="0" dirty="0">
                <a:latin typeface="Tahoma" panose="020B0604030504040204" pitchFamily="34" charset="0"/>
              </a:rPr>
              <a:t> of Law  </a:t>
            </a:r>
          </a:p>
          <a:p>
            <a:pPr algn="l">
              <a:lnSpc>
                <a:spcPct val="150000"/>
              </a:lnSpc>
            </a:pPr>
            <a:r>
              <a:rPr lang="fr-FR" sz="1800" b="0" i="0" u="none" strike="noStrike" baseline="0" dirty="0">
                <a:latin typeface="Tahoma" panose="020B0604030504040204" pitchFamily="34" charset="0"/>
              </a:rPr>
              <a:t>T2.2-22 CIDB SFU ANNEX G Compulsory Enterprise Questionnaire  </a:t>
            </a:r>
          </a:p>
          <a:p>
            <a:pPr algn="l">
              <a:lnSpc>
                <a:spcPct val="150000"/>
              </a:lnSpc>
            </a:pPr>
            <a:r>
              <a:rPr lang="fr-FR" sz="1800" b="0" i="0" u="none" strike="noStrike" baseline="0" dirty="0">
                <a:latin typeface="Tahoma" panose="020B0604030504040204" pitchFamily="34" charset="0"/>
              </a:rPr>
              <a:t>T2.2-23 Supplier Code of </a:t>
            </a:r>
            <a:r>
              <a:rPr lang="fr-FR" sz="1800" b="0" i="0" u="none" strike="noStrike" baseline="0" dirty="0" err="1">
                <a:latin typeface="Tahoma" panose="020B0604030504040204" pitchFamily="34" charset="0"/>
              </a:rPr>
              <a:t>Conduct</a:t>
            </a:r>
            <a:r>
              <a:rPr lang="fr-FR" sz="1800" b="0" i="0" u="none" strike="noStrike" baseline="0" dirty="0">
                <a:latin typeface="Tahoma" panose="020B0604030504040204" pitchFamily="34" charset="0"/>
              </a:rPr>
              <a:t> </a:t>
            </a:r>
          </a:p>
          <a:p>
            <a:pPr algn="l">
              <a:lnSpc>
                <a:spcPct val="150000"/>
              </a:lnSpc>
            </a:pPr>
            <a:r>
              <a:rPr lang="en-US" sz="1800" b="0" i="0" u="none" strike="noStrike" baseline="0" dirty="0">
                <a:latin typeface="Tahoma" panose="020B0604030504040204" pitchFamily="34" charset="0"/>
              </a:rPr>
              <a:t>T2.2-24 Agreement in terms of Protection of Personal Information Act, 4 of 2013 (“POPIA”)</a:t>
            </a:r>
          </a:p>
          <a:p>
            <a:pPr algn="l">
              <a:lnSpc>
                <a:spcPct val="150000"/>
              </a:lnSpc>
            </a:pPr>
            <a:r>
              <a:rPr lang="en-US" sz="1800" b="0" i="0" u="none" strike="noStrike" baseline="0" dirty="0">
                <a:latin typeface="Tahoma" panose="020B0604030504040204" pitchFamily="34" charset="0"/>
              </a:rPr>
              <a:t>T2.2-25 Domestic Prominent Influential Persons (DPIP) Or Foreign Prominent Public Officials (FPPO)</a:t>
            </a:r>
          </a:p>
          <a:p>
            <a:pPr algn="l">
              <a:lnSpc>
                <a:spcPct val="150000"/>
              </a:lnSpc>
            </a:pPr>
            <a:r>
              <a:rPr lang="en-US" sz="1800" b="0" i="0" u="none" strike="noStrike" baseline="0" dirty="0">
                <a:latin typeface="Tahoma" panose="020B0604030504040204" pitchFamily="34" charset="0"/>
              </a:rPr>
              <a:t>T2.2-26 Non-Disclosure Agreement</a:t>
            </a:r>
          </a:p>
          <a:p>
            <a:pPr algn="l">
              <a:lnSpc>
                <a:spcPct val="150000"/>
              </a:lnSpc>
            </a:pPr>
            <a:r>
              <a:rPr lang="en-US" sz="1800" b="0" i="0" u="none" strike="noStrike" baseline="0" dirty="0">
                <a:latin typeface="Tahoma" panose="020B0604030504040204" pitchFamily="34" charset="0"/>
              </a:rPr>
              <a:t>T2.2-27 Job Creation</a:t>
            </a:r>
          </a:p>
          <a:p>
            <a:pPr algn="l">
              <a:lnSpc>
                <a:spcPct val="150000"/>
              </a:lnSpc>
            </a:pPr>
            <a:endParaRPr lang="fr-FR" sz="1800" b="0" i="0" u="none" strike="noStrike" baseline="0" dirty="0">
              <a:latin typeface="Tahoma" panose="020B0604030504040204" pitchFamily="34" charset="0"/>
            </a:endParaRPr>
          </a:p>
        </p:txBody>
      </p:sp>
    </p:spTree>
    <p:extLst>
      <p:ext uri="{BB962C8B-B14F-4D97-AF65-F5344CB8AC3E}">
        <p14:creationId xmlns:p14="http://schemas.microsoft.com/office/powerpoint/2010/main" val="3514237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9394E-28CC-1C43-63A3-BA4ED9FB16FD}"/>
              </a:ext>
            </a:extLst>
          </p:cNvPr>
          <p:cNvSpPr>
            <a:spLocks noGrp="1"/>
          </p:cNvSpPr>
          <p:nvPr>
            <p:ph type="title"/>
          </p:nvPr>
        </p:nvSpPr>
        <p:spPr>
          <a:xfrm>
            <a:off x="283474" y="249922"/>
            <a:ext cx="10079725" cy="461665"/>
          </a:xfrm>
        </p:spPr>
        <p:txBody>
          <a:bodyPr/>
          <a:lstStyle/>
          <a:p>
            <a:r>
              <a:rPr lang="en-ZA"/>
              <a:t>PART T2: RETURNABLE DOCUMENTS</a:t>
            </a:r>
            <a:endParaRPr lang="en-US"/>
          </a:p>
        </p:txBody>
      </p:sp>
      <p:sp>
        <p:nvSpPr>
          <p:cNvPr id="3" name="Text Placeholder 2">
            <a:extLst>
              <a:ext uri="{FF2B5EF4-FFF2-40B4-BE49-F238E27FC236}">
                <a16:creationId xmlns:a16="http://schemas.microsoft.com/office/drawing/2014/main" id="{7526A638-0024-5CA5-8A43-179DC5571F58}"/>
              </a:ext>
            </a:extLst>
          </p:cNvPr>
          <p:cNvSpPr>
            <a:spLocks noGrp="1"/>
          </p:cNvSpPr>
          <p:nvPr>
            <p:ph type="body" sz="quarter" idx="16"/>
          </p:nvPr>
        </p:nvSpPr>
        <p:spPr/>
        <p:txBody>
          <a:bodyPr/>
          <a:lstStyle/>
          <a:p>
            <a:r>
              <a:rPr lang="en-ZA"/>
              <a:t>T2.2 LIST OF RETURNABLE SCHEDULE</a:t>
            </a:r>
            <a:endParaRPr lang="en-US"/>
          </a:p>
        </p:txBody>
      </p:sp>
      <p:sp>
        <p:nvSpPr>
          <p:cNvPr id="8" name="TextBox 7">
            <a:extLst>
              <a:ext uri="{FF2B5EF4-FFF2-40B4-BE49-F238E27FC236}">
                <a16:creationId xmlns:a16="http://schemas.microsoft.com/office/drawing/2014/main" id="{BDFB2C75-73A2-6276-822A-4C88F450B612}"/>
              </a:ext>
            </a:extLst>
          </p:cNvPr>
          <p:cNvSpPr txBox="1"/>
          <p:nvPr/>
        </p:nvSpPr>
        <p:spPr>
          <a:xfrm>
            <a:off x="4264685" y="-612564"/>
            <a:ext cx="6098514" cy="369332"/>
          </a:xfrm>
          <a:prstGeom prst="rect">
            <a:avLst/>
          </a:prstGeom>
          <a:noFill/>
        </p:spPr>
        <p:txBody>
          <a:bodyPr wrap="square">
            <a:spAutoFit/>
          </a:bodyPr>
          <a:lstStyle/>
          <a:p>
            <a:r>
              <a:rPr lang="en-ZA" sz="1800">
                <a:solidFill>
                  <a:schemeClr val="bg1"/>
                </a:solidFill>
              </a:rPr>
              <a:t>PART C1: AGREEMENT AND CONTRACT DATA</a:t>
            </a:r>
            <a:endParaRPr lang="en-US"/>
          </a:p>
        </p:txBody>
      </p:sp>
      <p:sp>
        <p:nvSpPr>
          <p:cNvPr id="4" name="TextBox 3">
            <a:extLst>
              <a:ext uri="{FF2B5EF4-FFF2-40B4-BE49-F238E27FC236}">
                <a16:creationId xmlns:a16="http://schemas.microsoft.com/office/drawing/2014/main" id="{1024A63D-8246-2C93-9E7C-ABA5345E8E86}"/>
              </a:ext>
            </a:extLst>
          </p:cNvPr>
          <p:cNvSpPr txBox="1"/>
          <p:nvPr/>
        </p:nvSpPr>
        <p:spPr>
          <a:xfrm>
            <a:off x="504472" y="1361115"/>
            <a:ext cx="10369611" cy="3913892"/>
          </a:xfrm>
          <a:prstGeom prst="rect">
            <a:avLst/>
          </a:prstGeom>
          <a:noFill/>
        </p:spPr>
        <p:txBody>
          <a:bodyPr wrap="square">
            <a:spAutoFit/>
          </a:bodyPr>
          <a:lstStyle/>
          <a:p>
            <a:pPr algn="just">
              <a:lnSpc>
                <a:spcPct val="150000"/>
              </a:lnSpc>
              <a:spcBef>
                <a:spcPts val="600"/>
              </a:spcBef>
            </a:pPr>
            <a:r>
              <a:rPr lang="en-GB" b="1" dirty="0">
                <a:latin typeface="Tahoma" panose="020B0604030504040204" pitchFamily="34" charset="0"/>
                <a:cs typeface="Times New Roman" panose="02020603050405020304" pitchFamily="18" charset="0"/>
              </a:rPr>
              <a:t>Agreement and Commitment by Tenderer: </a:t>
            </a:r>
          </a:p>
          <a:p>
            <a:pPr algn="l">
              <a:lnSpc>
                <a:spcPct val="200000"/>
              </a:lnSpc>
            </a:pPr>
            <a:r>
              <a:rPr lang="en-US" sz="1800" b="0" i="0" u="none" strike="noStrike" baseline="0" dirty="0">
                <a:latin typeface="Tahoma" panose="020B0604030504040204" pitchFamily="34" charset="0"/>
              </a:rPr>
              <a:t>T2.2-28 Three (3) years audited financial statements </a:t>
            </a:r>
          </a:p>
          <a:p>
            <a:pPr algn="l">
              <a:lnSpc>
                <a:spcPct val="200000"/>
              </a:lnSpc>
            </a:pPr>
            <a:r>
              <a:rPr lang="en-US" sz="1800" b="0" i="0" u="none" strike="noStrike" baseline="0" dirty="0">
                <a:latin typeface="Tahoma" panose="020B0604030504040204" pitchFamily="34" charset="0"/>
              </a:rPr>
              <a:t>T2.2-29 Insurance provided by the Contractor</a:t>
            </a:r>
          </a:p>
          <a:p>
            <a:pPr algn="l">
              <a:lnSpc>
                <a:spcPct val="200000"/>
              </a:lnSpc>
            </a:pPr>
            <a:r>
              <a:rPr lang="en-US" sz="1800" b="0" i="0" u="none" strike="noStrike" baseline="0" dirty="0">
                <a:latin typeface="Tahoma" panose="020B0604030504040204" pitchFamily="34" charset="0"/>
              </a:rPr>
              <a:t>T2.2-30 Form of Intent to provide a Performance Guarantee</a:t>
            </a:r>
          </a:p>
          <a:p>
            <a:pPr algn="l">
              <a:lnSpc>
                <a:spcPct val="200000"/>
              </a:lnSpc>
            </a:pPr>
            <a:r>
              <a:rPr lang="en-US" sz="1800" b="0" i="0" u="none" strike="noStrike" baseline="0" dirty="0">
                <a:latin typeface="Tahoma" panose="020B0604030504040204" pitchFamily="34" charset="0"/>
              </a:rPr>
              <a:t>T2.2-31 Forecast Rate of Invoicing</a:t>
            </a:r>
          </a:p>
          <a:p>
            <a:pPr algn="l">
              <a:lnSpc>
                <a:spcPct val="150000"/>
              </a:lnSpc>
            </a:pPr>
            <a:endParaRPr lang="en-US" sz="1800" b="1" i="0" u="none" strike="noStrike" baseline="0" dirty="0">
              <a:latin typeface="+mj-lt"/>
            </a:endParaRPr>
          </a:p>
          <a:p>
            <a:pPr algn="l">
              <a:lnSpc>
                <a:spcPct val="150000"/>
              </a:lnSpc>
            </a:pPr>
            <a:r>
              <a:rPr lang="en-US" sz="1800" b="1" i="0" u="none" strike="noStrike" baseline="0" dirty="0">
                <a:latin typeface="+mj-lt"/>
              </a:rPr>
              <a:t>Transnet Vendor Registration Form:</a:t>
            </a:r>
          </a:p>
          <a:p>
            <a:pPr algn="l">
              <a:lnSpc>
                <a:spcPct val="150000"/>
              </a:lnSpc>
            </a:pPr>
            <a:r>
              <a:rPr lang="en-US" sz="1800" b="0" i="0" u="none" strike="noStrike" baseline="0" dirty="0">
                <a:latin typeface="+mj-lt"/>
              </a:rPr>
              <a:t>T2.2-31 Transnet Vendor Registration Form</a:t>
            </a:r>
            <a:endParaRPr lang="en-GB" b="1" dirty="0">
              <a:latin typeface="+mj-lt"/>
              <a:cs typeface="Times New Roman" panose="02020603050405020304" pitchFamily="18" charset="0"/>
            </a:endParaRPr>
          </a:p>
        </p:txBody>
      </p:sp>
    </p:spTree>
    <p:extLst>
      <p:ext uri="{BB962C8B-B14F-4D97-AF65-F5344CB8AC3E}">
        <p14:creationId xmlns:p14="http://schemas.microsoft.com/office/powerpoint/2010/main" val="12309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EB1EF90-1E71-3E2D-0E6F-4FC83449168D}"/>
              </a:ext>
            </a:extLst>
          </p:cNvPr>
          <p:cNvSpPr>
            <a:spLocks noGrp="1"/>
          </p:cNvSpPr>
          <p:nvPr>
            <p:ph type="title"/>
          </p:nvPr>
        </p:nvSpPr>
        <p:spPr>
          <a:xfrm>
            <a:off x="284163" y="296863"/>
            <a:ext cx="10079037" cy="368300"/>
          </a:xfrm>
        </p:spPr>
        <p:txBody>
          <a:bodyPr/>
          <a:lstStyle/>
          <a:p>
            <a:r>
              <a:rPr lang="en-ZA"/>
              <a:t>PART T2: RETURNABLE DOCUMENTS</a:t>
            </a:r>
            <a:endParaRPr lang="en-US"/>
          </a:p>
        </p:txBody>
      </p:sp>
      <p:sp>
        <p:nvSpPr>
          <p:cNvPr id="5" name="Text Placeholder 2">
            <a:extLst>
              <a:ext uri="{FF2B5EF4-FFF2-40B4-BE49-F238E27FC236}">
                <a16:creationId xmlns:a16="http://schemas.microsoft.com/office/drawing/2014/main" id="{308828C4-B4EB-3966-F5DA-4EA38C51C22A}"/>
              </a:ext>
            </a:extLst>
          </p:cNvPr>
          <p:cNvSpPr>
            <a:spLocks noGrp="1"/>
          </p:cNvSpPr>
          <p:nvPr>
            <p:ph type="body" sz="quarter" idx="16"/>
          </p:nvPr>
        </p:nvSpPr>
        <p:spPr>
          <a:xfrm>
            <a:off x="284163" y="831850"/>
            <a:ext cx="5888037" cy="409575"/>
          </a:xfrm>
        </p:spPr>
        <p:txBody>
          <a:bodyPr/>
          <a:lstStyle/>
          <a:p>
            <a:r>
              <a:rPr lang="en-ZA"/>
              <a:t>T2.2 LIST OF RETURNABLE SCHEDULE</a:t>
            </a:r>
            <a:endParaRPr lang="en-US"/>
          </a:p>
        </p:txBody>
      </p:sp>
      <p:sp>
        <p:nvSpPr>
          <p:cNvPr id="3" name="TextBox 2">
            <a:extLst>
              <a:ext uri="{FF2B5EF4-FFF2-40B4-BE49-F238E27FC236}">
                <a16:creationId xmlns:a16="http://schemas.microsoft.com/office/drawing/2014/main" id="{72AA6F94-91DA-B748-D627-31FBAA87A2FD}"/>
              </a:ext>
            </a:extLst>
          </p:cNvPr>
          <p:cNvSpPr txBox="1"/>
          <p:nvPr/>
        </p:nvSpPr>
        <p:spPr>
          <a:xfrm>
            <a:off x="421383" y="1408112"/>
            <a:ext cx="8753963" cy="3524042"/>
          </a:xfrm>
          <a:prstGeom prst="rect">
            <a:avLst/>
          </a:prstGeom>
          <a:noFill/>
        </p:spPr>
        <p:txBody>
          <a:bodyPr wrap="square">
            <a:spAutoFit/>
          </a:bodyPr>
          <a:lstStyle/>
          <a:p>
            <a:pPr marL="228600" indent="-228600">
              <a:lnSpc>
                <a:spcPct val="150000"/>
              </a:lnSpc>
              <a:spcBef>
                <a:spcPts val="300"/>
              </a:spcBef>
              <a:spcAft>
                <a:spcPts val="0"/>
              </a:spcAft>
              <a:tabLst>
                <a:tab pos="228600" algn="l"/>
                <a:tab pos="457200" algn="l"/>
              </a:tabLst>
            </a:pPr>
            <a:r>
              <a:rPr lang="en-GB" sz="2000" b="1" kern="1600">
                <a:effectLst/>
                <a:latin typeface="+mj-lt"/>
                <a:ea typeface="Times New Roman" panose="02020603050405020304" pitchFamily="18" charset="0"/>
              </a:rPr>
              <a:t>2.2    C1.1 Offer Portion of Form of Offer &amp; Acceptance</a:t>
            </a:r>
            <a:endParaRPr lang="en-ZA" sz="2000" b="1" kern="1600">
              <a:effectLst/>
              <a:latin typeface="+mj-lt"/>
              <a:ea typeface="Times New Roman" panose="02020603050405020304" pitchFamily="18" charset="0"/>
            </a:endParaRPr>
          </a:p>
          <a:p>
            <a:pPr marL="228600" indent="-228600">
              <a:lnSpc>
                <a:spcPct val="150000"/>
              </a:lnSpc>
              <a:spcBef>
                <a:spcPts val="600"/>
              </a:spcBef>
              <a:spcAft>
                <a:spcPts val="0"/>
              </a:spcAft>
              <a:tabLst>
                <a:tab pos="228600" algn="l"/>
                <a:tab pos="457200" algn="l"/>
              </a:tabLst>
            </a:pPr>
            <a:r>
              <a:rPr lang="en-GB" sz="2000" b="1" kern="1600">
                <a:effectLst/>
                <a:latin typeface="+mj-lt"/>
                <a:ea typeface="Times New Roman" panose="02020603050405020304" pitchFamily="18" charset="0"/>
              </a:rPr>
              <a:t>2.3    C1.2 Contract Data</a:t>
            </a:r>
            <a:endParaRPr lang="en-ZA" sz="2000" b="1" kern="1600">
              <a:effectLst/>
              <a:latin typeface="+mj-lt"/>
              <a:ea typeface="Times New Roman" panose="02020603050405020304" pitchFamily="18" charset="0"/>
            </a:endParaRPr>
          </a:p>
          <a:p>
            <a:pPr algn="just">
              <a:lnSpc>
                <a:spcPct val="150000"/>
              </a:lnSpc>
              <a:spcBef>
                <a:spcPts val="600"/>
              </a:spcBef>
            </a:pPr>
            <a:r>
              <a:rPr lang="en-GB" sz="2000" b="1">
                <a:effectLst/>
                <a:latin typeface="+mj-lt"/>
                <a:ea typeface="Times New Roman" panose="02020603050405020304" pitchFamily="18" charset="0"/>
                <a:cs typeface="Times New Roman" panose="02020603050405020304" pitchFamily="18" charset="0"/>
              </a:rPr>
              <a:t>2.4    C1.3 Forms of Securities</a:t>
            </a:r>
            <a:endParaRPr lang="en-ZA" sz="2000">
              <a:effectLst/>
              <a:latin typeface="+mj-lt"/>
              <a:ea typeface="Times New Roman" panose="02020603050405020304" pitchFamily="18" charset="0"/>
              <a:cs typeface="Times New Roman" panose="02020603050405020304" pitchFamily="18" charset="0"/>
            </a:endParaRPr>
          </a:p>
          <a:p>
            <a:pPr algn="justLow">
              <a:lnSpc>
                <a:spcPct val="150000"/>
              </a:lnSpc>
              <a:spcBef>
                <a:spcPts val="600"/>
              </a:spcBef>
            </a:pPr>
            <a:r>
              <a:rPr lang="en-GB" sz="2000" b="1">
                <a:effectLst/>
                <a:latin typeface="+mj-lt"/>
                <a:ea typeface="Times New Roman" panose="02020603050405020304" pitchFamily="18" charset="0"/>
                <a:cs typeface="Times New Roman" panose="02020603050405020304" pitchFamily="18" charset="0"/>
              </a:rPr>
              <a:t>2.5    C2.1 Pricing Assumptions </a:t>
            </a:r>
            <a:endParaRPr lang="en-ZA" sz="2000" b="1">
              <a:effectLst/>
              <a:latin typeface="+mj-lt"/>
              <a:ea typeface="Times New Roman" panose="02020603050405020304" pitchFamily="18" charset="0"/>
              <a:cs typeface="Times New Roman" panose="02020603050405020304" pitchFamily="18" charset="0"/>
            </a:endParaRPr>
          </a:p>
          <a:p>
            <a:pPr algn="justLow">
              <a:lnSpc>
                <a:spcPct val="150000"/>
              </a:lnSpc>
              <a:spcBef>
                <a:spcPts val="600"/>
              </a:spcBef>
            </a:pPr>
            <a:r>
              <a:rPr lang="en-GB" sz="2000" b="1" kern="1600">
                <a:effectLst/>
                <a:latin typeface="+mj-lt"/>
                <a:ea typeface="Times New Roman" panose="02020603050405020304" pitchFamily="18" charset="0"/>
              </a:rPr>
              <a:t>2.6    C2.2 </a:t>
            </a:r>
            <a:r>
              <a:rPr lang="en-ZA" sz="2000" b="1" kern="1600">
                <a:effectLst/>
                <a:latin typeface="+mj-lt"/>
                <a:ea typeface="Times New Roman" panose="02020603050405020304" pitchFamily="18" charset="0"/>
              </a:rPr>
              <a:t>Bills of Quantities</a:t>
            </a:r>
          </a:p>
          <a:p>
            <a:pPr algn="justLow">
              <a:lnSpc>
                <a:spcPct val="150000"/>
              </a:lnSpc>
              <a:spcBef>
                <a:spcPts val="600"/>
              </a:spcBef>
            </a:pPr>
            <a:r>
              <a:rPr lang="en-ZA" sz="2000" b="1">
                <a:effectLst/>
                <a:latin typeface="+mj-lt"/>
                <a:ea typeface="Calibri" panose="020F0502020204030204" pitchFamily="34" charset="0"/>
              </a:rPr>
              <a:t>2.7    C3.1 Works Information </a:t>
            </a:r>
            <a:endParaRPr lang="en-ZA" sz="2000" b="1" kern="1600">
              <a:effectLst/>
              <a:latin typeface="+mj-lt"/>
              <a:ea typeface="Times New Roman" panose="02020603050405020304" pitchFamily="18" charset="0"/>
            </a:endParaRPr>
          </a:p>
          <a:p>
            <a:pPr algn="justLow"/>
            <a:endParaRPr lang="en-US"/>
          </a:p>
        </p:txBody>
      </p:sp>
    </p:spTree>
    <p:extLst>
      <p:ext uri="{BB962C8B-B14F-4D97-AF65-F5344CB8AC3E}">
        <p14:creationId xmlns:p14="http://schemas.microsoft.com/office/powerpoint/2010/main" val="13530044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819404" y="1049494"/>
            <a:ext cx="8399626" cy="1015663"/>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pPr marL="0" marR="0" lvl="0" indent="0" algn="r" defTabSz="779173"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Apex New Bold" panose="02010600040501010103" pitchFamily="2" charset="77"/>
                <a:cs typeface="+mj-cs"/>
              </a:rPr>
              <a:t>Evaluation </a:t>
            </a:r>
            <a:r>
              <a:rPr lang="en-ZA" sz="6000">
                <a:solidFill>
                  <a:srgbClr val="FFFFFF"/>
                </a:solidFill>
              </a:rPr>
              <a:t>Methodology</a:t>
            </a:r>
            <a:endParaRPr kumimoji="0" lang="en-US" sz="5400" b="1" i="0" u="none" strike="noStrike" kern="1200" cap="none" spc="0" normalizeH="0" baseline="0" noProof="0">
              <a:ln>
                <a:noFill/>
              </a:ln>
              <a:solidFill>
                <a:srgbClr val="000000"/>
              </a:solidFill>
              <a:effectLst/>
              <a:uLnTx/>
              <a:uFillTx/>
              <a:latin typeface="Apex New Bold" panose="02010600040501010103" pitchFamily="2" charset="77"/>
              <a:cs typeface="+mj-cs"/>
            </a:endParaRP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5423770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4F74D3-D8F6-5E4E-0A62-98D50F60C014}"/>
              </a:ext>
            </a:extLst>
          </p:cNvPr>
          <p:cNvSpPr>
            <a:spLocks noGrp="1"/>
          </p:cNvSpPr>
          <p:nvPr>
            <p:ph type="title"/>
          </p:nvPr>
        </p:nvSpPr>
        <p:spPr>
          <a:xfrm>
            <a:off x="283474" y="249922"/>
            <a:ext cx="10079725" cy="461665"/>
          </a:xfrm>
        </p:spPr>
        <p:txBody>
          <a:bodyPr/>
          <a:lstStyle/>
          <a:p>
            <a:r>
              <a:rPr lang="en-US"/>
              <a:t>E</a:t>
            </a:r>
            <a:r>
              <a:rPr lang="en-ZA"/>
              <a:t>valuation Methodology</a:t>
            </a:r>
            <a:endParaRPr lang="en-US"/>
          </a:p>
        </p:txBody>
      </p:sp>
      <p:sp>
        <p:nvSpPr>
          <p:cNvPr id="5" name="Text Placeholder 4">
            <a:extLst>
              <a:ext uri="{FF2B5EF4-FFF2-40B4-BE49-F238E27FC236}">
                <a16:creationId xmlns:a16="http://schemas.microsoft.com/office/drawing/2014/main" id="{E425E4F1-D438-3969-9EE6-3C01EB02AA90}"/>
              </a:ext>
            </a:extLst>
          </p:cNvPr>
          <p:cNvSpPr>
            <a:spLocks noGrp="1"/>
          </p:cNvSpPr>
          <p:nvPr>
            <p:ph type="body" sz="quarter" idx="16"/>
          </p:nvPr>
        </p:nvSpPr>
        <p:spPr/>
        <p:txBody>
          <a:bodyPr/>
          <a:lstStyle/>
          <a:p>
            <a:r>
              <a:rPr lang="en-US"/>
              <a:t>Evaluation methodology stages</a:t>
            </a:r>
          </a:p>
        </p:txBody>
      </p:sp>
      <p:sp>
        <p:nvSpPr>
          <p:cNvPr id="2" name="TextBox 1">
            <a:extLst>
              <a:ext uri="{FF2B5EF4-FFF2-40B4-BE49-F238E27FC236}">
                <a16:creationId xmlns:a16="http://schemas.microsoft.com/office/drawing/2014/main" id="{F95E4B44-DF6F-D4AF-B6A2-C1BAD1E59292}"/>
              </a:ext>
            </a:extLst>
          </p:cNvPr>
          <p:cNvSpPr txBox="1"/>
          <p:nvPr/>
        </p:nvSpPr>
        <p:spPr>
          <a:xfrm>
            <a:off x="-4970" y="-2609889"/>
            <a:ext cx="12192000" cy="1015663"/>
          </a:xfrm>
          <a:prstGeom prst="rect">
            <a:avLst/>
          </a:prstGeom>
          <a:noFill/>
          <a:ln>
            <a:noFill/>
          </a:ln>
        </p:spPr>
        <p:txBody>
          <a:bodyPr wrap="square" rtlCol="0">
            <a:spAutoFit/>
          </a:bodyPr>
          <a:lstStyle/>
          <a:p>
            <a:pPr algn="r"/>
            <a:r>
              <a:rPr lang="en-ZA" sz="6000" b="1">
                <a:latin typeface="Calibri" panose="020F0502020204030204" pitchFamily="34" charset="0"/>
              </a:rPr>
              <a:t>Evaluation Criteria: Functionality</a:t>
            </a:r>
          </a:p>
        </p:txBody>
      </p:sp>
      <p:sp>
        <p:nvSpPr>
          <p:cNvPr id="6" name="Content Placeholder 3">
            <a:extLst>
              <a:ext uri="{FF2B5EF4-FFF2-40B4-BE49-F238E27FC236}">
                <a16:creationId xmlns:a16="http://schemas.microsoft.com/office/drawing/2014/main" id="{C7B34060-137A-1D42-34BA-439D8E7C8036}"/>
              </a:ext>
            </a:extLst>
          </p:cNvPr>
          <p:cNvSpPr txBox="1">
            <a:spLocks/>
          </p:cNvSpPr>
          <p:nvPr/>
        </p:nvSpPr>
        <p:spPr>
          <a:xfrm>
            <a:off x="947530" y="1326637"/>
            <a:ext cx="10286999" cy="5122802"/>
          </a:xfrm>
          <a:prstGeom prst="rect">
            <a:avLst/>
          </a:prstGeom>
        </p:spPr>
        <p:txBody>
          <a:bodyPr/>
          <a:lstStyle>
            <a:lvl1pPr marL="342900" indent="-3429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1pPr>
            <a:lvl2pPr marL="742950" indent="-28575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2pPr>
            <a:lvl3pPr marL="11430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3pPr>
            <a:lvl4pPr marL="16002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4pPr>
            <a:lvl5pPr marL="20574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b="0" i="0" u="none" strike="noStrike" baseline="0">
                <a:latin typeface="Tahoma" panose="020B0604030504040204" pitchFamily="34" charset="0"/>
              </a:rPr>
              <a:t>Only those tenderers who satisfy the following eligibility criteria are eligible to submit tenders:</a:t>
            </a:r>
          </a:p>
          <a:p>
            <a:pPr marL="0" indent="0" algn="l">
              <a:buNone/>
            </a:pPr>
            <a:endParaRPr lang="en-US">
              <a:latin typeface="Tahoma" panose="020B0604030504040204" pitchFamily="34" charset="0"/>
            </a:endParaRPr>
          </a:p>
          <a:p>
            <a:r>
              <a:rPr lang="en-US" b="1" i="0" u="none" strike="noStrike" baseline="0">
                <a:latin typeface="Tahoma-Bold"/>
              </a:rPr>
              <a:t>Stage One - Eligibility with regards to attendance at the compulsory clarification meeting: </a:t>
            </a:r>
            <a:r>
              <a:rPr lang="en-US" sz="2000" b="0" i="0" u="none" strike="noStrike" baseline="0">
                <a:solidFill>
                  <a:srgbClr val="000000"/>
                </a:solidFill>
                <a:latin typeface="Tahoma" panose="020B0604030504040204" pitchFamily="34" charset="0"/>
              </a:rPr>
              <a:t>An authorised representative of the tendering entity or a representative of a tendering entity that intends to form a Joint Venture (JV) must attend the compulsory clarification meeting in terms C2.7 	</a:t>
            </a:r>
          </a:p>
          <a:p>
            <a:pPr marL="0" indent="0" algn="l">
              <a:buNone/>
            </a:pPr>
            <a:endParaRPr lang="en-US" b="1" kern="0">
              <a:solidFill>
                <a:srgbClr val="000000"/>
              </a:solidFill>
              <a:latin typeface="Tahoma-Bold"/>
              <a:ea typeface="Tahoma" pitchFamily="34" charset="0"/>
              <a:cs typeface="Tahoma" pitchFamily="34" charset="0"/>
            </a:endParaRPr>
          </a:p>
          <a:p>
            <a:r>
              <a:rPr lang="en-US" b="1" i="0" u="none" strike="noStrike" baseline="0">
                <a:latin typeface="Tahoma-Bold"/>
              </a:rPr>
              <a:t>Stage Two – Technicality/ Functionality (The minimum points is 60 points.): </a:t>
            </a:r>
            <a:r>
              <a:rPr lang="en-US" sz="2000" b="0" i="0" u="none" strike="noStrike" baseline="0">
                <a:solidFill>
                  <a:srgbClr val="000000"/>
                </a:solidFill>
                <a:latin typeface="Tahoma" panose="020B0604030504040204" pitchFamily="34" charset="0"/>
              </a:rPr>
              <a:t>Only those tenderers who obtain the minimum qualifying score for functionality will be evaluated further in terms of price and the applicable preference point system. The minimum qualifying for score for functionality is </a:t>
            </a:r>
            <a:r>
              <a:rPr lang="en-US" b="1">
                <a:solidFill>
                  <a:srgbClr val="000000"/>
                </a:solidFill>
                <a:latin typeface="Tahoma" panose="020B0604030504040204" pitchFamily="34" charset="0"/>
              </a:rPr>
              <a:t>60</a:t>
            </a:r>
            <a:r>
              <a:rPr lang="en-US" sz="2000" b="1" i="0" u="none" strike="noStrike" baseline="0">
                <a:solidFill>
                  <a:srgbClr val="000000"/>
                </a:solidFill>
                <a:latin typeface="Tahoma" panose="020B0604030504040204" pitchFamily="34" charset="0"/>
              </a:rPr>
              <a:t> </a:t>
            </a:r>
            <a:r>
              <a:rPr lang="en-US" sz="2000" b="0" i="0" u="none" strike="noStrike" baseline="0">
                <a:solidFill>
                  <a:srgbClr val="000000"/>
                </a:solidFill>
                <a:latin typeface="Tahoma" panose="020B0604030504040204" pitchFamily="34" charset="0"/>
              </a:rPr>
              <a:t>points. 	</a:t>
            </a:r>
          </a:p>
          <a:p>
            <a:pPr marL="0" indent="0">
              <a:buNone/>
            </a:pPr>
            <a:endParaRPr lang="en-US" b="1" i="0" u="none" strike="noStrike" baseline="0">
              <a:latin typeface="Tahoma-Bold"/>
            </a:endParaRPr>
          </a:p>
          <a:p>
            <a:pPr marL="0" indent="0" algn="l">
              <a:buNone/>
            </a:pPr>
            <a:endParaRPr lang="en-US" kern="0">
              <a:solidFill>
                <a:srgbClr val="000000"/>
              </a:solidFill>
              <a:latin typeface="Tahoma" panose="020B0604030504040204" pitchFamily="34" charset="0"/>
              <a:ea typeface="Tahoma" pitchFamily="34" charset="0"/>
              <a:cs typeface="Tahoma" pitchFamily="34" charset="0"/>
            </a:endParaRPr>
          </a:p>
          <a:p>
            <a:pPr defTabSz="914400" eaLnBrk="0" hangingPunct="0">
              <a:lnSpc>
                <a:spcPct val="120000"/>
              </a:lnSpc>
              <a:spcBef>
                <a:spcPts val="300"/>
              </a:spcBef>
              <a:spcAft>
                <a:spcPts val="300"/>
              </a:spcAft>
              <a:buNone/>
            </a:pPr>
            <a:endParaRPr lang="en-US" sz="1600" b="1">
              <a:solidFill>
                <a:prstClr val="black"/>
              </a:solidFill>
              <a:latin typeface="Tahoma" pitchFamily="34" charset="0"/>
              <a:cs typeface="+mn-cs"/>
            </a:endParaRPr>
          </a:p>
        </p:txBody>
      </p:sp>
    </p:spTree>
    <p:extLst>
      <p:ext uri="{BB962C8B-B14F-4D97-AF65-F5344CB8AC3E}">
        <p14:creationId xmlns:p14="http://schemas.microsoft.com/office/powerpoint/2010/main" val="30363872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4F74D3-D8F6-5E4E-0A62-98D50F60C014}"/>
              </a:ext>
            </a:extLst>
          </p:cNvPr>
          <p:cNvSpPr>
            <a:spLocks noGrp="1"/>
          </p:cNvSpPr>
          <p:nvPr>
            <p:ph type="title"/>
          </p:nvPr>
        </p:nvSpPr>
        <p:spPr>
          <a:xfrm>
            <a:off x="283474" y="249922"/>
            <a:ext cx="10079725" cy="461665"/>
          </a:xfrm>
        </p:spPr>
        <p:txBody>
          <a:bodyPr/>
          <a:lstStyle/>
          <a:p>
            <a:r>
              <a:rPr lang="en-US"/>
              <a:t>E</a:t>
            </a:r>
            <a:r>
              <a:rPr lang="en-ZA"/>
              <a:t>valuation Methodology</a:t>
            </a:r>
            <a:endParaRPr lang="en-US"/>
          </a:p>
        </p:txBody>
      </p:sp>
      <p:sp>
        <p:nvSpPr>
          <p:cNvPr id="5" name="Text Placeholder 4">
            <a:extLst>
              <a:ext uri="{FF2B5EF4-FFF2-40B4-BE49-F238E27FC236}">
                <a16:creationId xmlns:a16="http://schemas.microsoft.com/office/drawing/2014/main" id="{E425E4F1-D438-3969-9EE6-3C01EB02AA90}"/>
              </a:ext>
            </a:extLst>
          </p:cNvPr>
          <p:cNvSpPr>
            <a:spLocks noGrp="1"/>
          </p:cNvSpPr>
          <p:nvPr>
            <p:ph type="body" sz="quarter" idx="16"/>
          </p:nvPr>
        </p:nvSpPr>
        <p:spPr/>
        <p:txBody>
          <a:bodyPr/>
          <a:lstStyle/>
          <a:p>
            <a:r>
              <a:rPr lang="en-US"/>
              <a:t>Evaluation methodology Continued</a:t>
            </a:r>
          </a:p>
        </p:txBody>
      </p:sp>
      <p:sp>
        <p:nvSpPr>
          <p:cNvPr id="2" name="TextBox 1">
            <a:extLst>
              <a:ext uri="{FF2B5EF4-FFF2-40B4-BE49-F238E27FC236}">
                <a16:creationId xmlns:a16="http://schemas.microsoft.com/office/drawing/2014/main" id="{F95E4B44-DF6F-D4AF-B6A2-C1BAD1E59292}"/>
              </a:ext>
            </a:extLst>
          </p:cNvPr>
          <p:cNvSpPr txBox="1"/>
          <p:nvPr/>
        </p:nvSpPr>
        <p:spPr>
          <a:xfrm>
            <a:off x="-4970" y="-2609889"/>
            <a:ext cx="12192000" cy="1015663"/>
          </a:xfrm>
          <a:prstGeom prst="rect">
            <a:avLst/>
          </a:prstGeom>
          <a:noFill/>
          <a:ln>
            <a:noFill/>
          </a:ln>
        </p:spPr>
        <p:txBody>
          <a:bodyPr wrap="square" rtlCol="0">
            <a:spAutoFit/>
          </a:bodyPr>
          <a:lstStyle/>
          <a:p>
            <a:pPr algn="r"/>
            <a:r>
              <a:rPr lang="en-ZA" sz="6000" b="1">
                <a:latin typeface="Calibri" panose="020F0502020204030204" pitchFamily="34" charset="0"/>
              </a:rPr>
              <a:t>Evaluation Criteria: Functionality</a:t>
            </a:r>
          </a:p>
        </p:txBody>
      </p:sp>
      <p:sp>
        <p:nvSpPr>
          <p:cNvPr id="3" name="Content Placeholder 3">
            <a:extLst>
              <a:ext uri="{FF2B5EF4-FFF2-40B4-BE49-F238E27FC236}">
                <a16:creationId xmlns:a16="http://schemas.microsoft.com/office/drawing/2014/main" id="{D458C97E-EF0C-F775-D8C6-F2BD98A78960}"/>
              </a:ext>
            </a:extLst>
          </p:cNvPr>
          <p:cNvSpPr txBox="1">
            <a:spLocks/>
          </p:cNvSpPr>
          <p:nvPr/>
        </p:nvSpPr>
        <p:spPr>
          <a:xfrm>
            <a:off x="947530" y="1307181"/>
            <a:ext cx="10286999" cy="5264980"/>
          </a:xfrm>
          <a:prstGeom prst="rect">
            <a:avLst/>
          </a:prstGeom>
          <a:noFill/>
          <a:ln>
            <a:solidFill>
              <a:srgbClr val="7DBA02"/>
            </a:solidFill>
          </a:ln>
        </p:spPr>
        <p:txBody>
          <a:bodyPr/>
          <a:lstStyle>
            <a:lvl1pPr marL="342900" indent="-3429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1pPr>
            <a:lvl2pPr marL="742950" indent="-28575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2pPr>
            <a:lvl3pPr marL="11430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3pPr>
            <a:lvl4pPr marL="16002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4pPr>
            <a:lvl5pPr marL="20574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a:solidFill>
                  <a:prstClr val="black"/>
                </a:solidFill>
                <a:latin typeface="Tahoma" pitchFamily="34" charset="0"/>
                <a:ea typeface="Tahoma" pitchFamily="34" charset="0"/>
                <a:cs typeface="Tahoma" pitchFamily="34" charset="0"/>
              </a:rPr>
              <a:t>The evaluation criteria for measuring functionality and the points for each criterion and, if any, each sub-criterion are as stated in C.3.11. </a:t>
            </a:r>
            <a:r>
              <a:rPr lang="en-US" sz="1800" b="0" i="0" u="none" strike="noStrike" baseline="0">
                <a:solidFill>
                  <a:srgbClr val="000000"/>
                </a:solidFill>
                <a:latin typeface="Tahoma" panose="020B0604030504040204" pitchFamily="34" charset="0"/>
              </a:rPr>
              <a:t>Functionality shall be scored independently by not less than 2 (two) evaluators and averaged in accordance with the following schedules: </a:t>
            </a:r>
          </a:p>
          <a:p>
            <a:endParaRPr lang="en-US" sz="1800">
              <a:solidFill>
                <a:srgbClr val="000000"/>
              </a:solidFill>
              <a:latin typeface="Tahoma" panose="020B0604030504040204" pitchFamily="34" charset="0"/>
            </a:endParaRPr>
          </a:p>
          <a:p>
            <a:pPr marL="0" indent="0">
              <a:buNone/>
            </a:pPr>
            <a:endParaRPr lang="en-US" sz="1800" b="0" i="0" u="none" strike="noStrike" baseline="0">
              <a:solidFill>
                <a:srgbClr val="000000"/>
              </a:solidFill>
              <a:latin typeface="Tahoma" panose="020B0604030504040204" pitchFamily="34" charset="0"/>
            </a:endParaRPr>
          </a:p>
          <a:p>
            <a:pPr marL="0" indent="0">
              <a:buNone/>
            </a:pPr>
            <a:endParaRPr lang="en-ZA" sz="1800" b="0" i="0" u="none" strike="noStrike" baseline="0">
              <a:solidFill>
                <a:srgbClr val="000000"/>
              </a:solidFill>
              <a:latin typeface="Tahoma" panose="020B0604030504040204" pitchFamily="34" charset="0"/>
            </a:endParaRPr>
          </a:p>
          <a:p>
            <a:pPr marL="0" indent="0">
              <a:buNone/>
            </a:pPr>
            <a:endParaRPr lang="en-ZA" sz="1800">
              <a:solidFill>
                <a:srgbClr val="000000"/>
              </a:solidFill>
              <a:latin typeface="Tahoma" panose="020B0604030504040204" pitchFamily="34" charset="0"/>
            </a:endParaRPr>
          </a:p>
          <a:p>
            <a:pPr marL="0" indent="0">
              <a:buNone/>
            </a:pPr>
            <a:endParaRPr lang="en-ZA" sz="1800" b="0" i="0" u="none" strike="noStrike" baseline="0">
              <a:solidFill>
                <a:srgbClr val="000000"/>
              </a:solidFill>
              <a:latin typeface="Tahoma" panose="020B0604030504040204" pitchFamily="34" charset="0"/>
            </a:endParaRPr>
          </a:p>
          <a:p>
            <a:pPr marL="0" indent="0">
              <a:buNone/>
            </a:pPr>
            <a:endParaRPr lang="en-ZA" sz="1800">
              <a:solidFill>
                <a:srgbClr val="000000"/>
              </a:solidFill>
              <a:latin typeface="Tahoma" panose="020B0604030504040204" pitchFamily="34" charset="0"/>
            </a:endParaRPr>
          </a:p>
          <a:p>
            <a:pPr marL="0" indent="0">
              <a:buNone/>
            </a:pPr>
            <a:endParaRPr lang="en-ZA" sz="1800" b="0" i="0" u="none" strike="noStrike" baseline="0">
              <a:solidFill>
                <a:srgbClr val="000000"/>
              </a:solidFill>
              <a:latin typeface="Tahoma" panose="020B0604030504040204" pitchFamily="34" charset="0"/>
            </a:endParaRPr>
          </a:p>
          <a:p>
            <a:pPr marL="0" indent="0">
              <a:buNone/>
            </a:pPr>
            <a:endParaRPr lang="en-ZA" sz="1800">
              <a:solidFill>
                <a:srgbClr val="000000"/>
              </a:solidFill>
              <a:latin typeface="Tahoma" panose="020B0604030504040204" pitchFamily="34" charset="0"/>
            </a:endParaRPr>
          </a:p>
          <a:p>
            <a:pPr marL="0" indent="0">
              <a:buNone/>
            </a:pPr>
            <a:endParaRPr lang="en-ZA" sz="1800" b="0" i="0" u="none" strike="noStrike" baseline="0">
              <a:solidFill>
                <a:srgbClr val="000000"/>
              </a:solidFill>
              <a:latin typeface="Tahoma" panose="020B0604030504040204" pitchFamily="34" charset="0"/>
            </a:endParaRPr>
          </a:p>
          <a:p>
            <a:endParaRPr lang="en-ZA" sz="1800" b="0" i="0" u="none" strike="noStrike" baseline="0">
              <a:solidFill>
                <a:srgbClr val="000000"/>
              </a:solidFill>
              <a:latin typeface="Tahoma" panose="020B0604030504040204" pitchFamily="34" charset="0"/>
            </a:endParaRPr>
          </a:p>
          <a:p>
            <a:pPr marL="0" indent="0" algn="l">
              <a:buNone/>
            </a:pPr>
            <a:endParaRPr lang="en-US" kern="0">
              <a:solidFill>
                <a:srgbClr val="000000"/>
              </a:solidFill>
              <a:latin typeface="Tahoma" panose="020B0604030504040204" pitchFamily="34" charset="0"/>
              <a:ea typeface="Tahoma" pitchFamily="34" charset="0"/>
              <a:cs typeface="Tahoma" pitchFamily="34" charset="0"/>
            </a:endParaRPr>
          </a:p>
          <a:p>
            <a:pPr defTabSz="914400" eaLnBrk="0" hangingPunct="0">
              <a:lnSpc>
                <a:spcPct val="120000"/>
              </a:lnSpc>
              <a:spcBef>
                <a:spcPts val="300"/>
              </a:spcBef>
              <a:spcAft>
                <a:spcPts val="300"/>
              </a:spcAft>
              <a:buNone/>
            </a:pPr>
            <a:endParaRPr lang="en-US" sz="1600" b="1">
              <a:solidFill>
                <a:prstClr val="black"/>
              </a:solidFill>
              <a:latin typeface="Tahoma" pitchFamily="34" charset="0"/>
              <a:cs typeface="+mn-cs"/>
            </a:endParaRPr>
          </a:p>
        </p:txBody>
      </p:sp>
      <p:graphicFrame>
        <p:nvGraphicFramePr>
          <p:cNvPr id="7" name="Table 6">
            <a:extLst>
              <a:ext uri="{FF2B5EF4-FFF2-40B4-BE49-F238E27FC236}">
                <a16:creationId xmlns:a16="http://schemas.microsoft.com/office/drawing/2014/main" id="{AECD6D00-BC6B-1305-0E48-770502C91218}"/>
              </a:ext>
            </a:extLst>
          </p:cNvPr>
          <p:cNvGraphicFramePr/>
          <p:nvPr>
            <p:extLst>
              <p:ext uri="{D42A27DB-BD31-4B8C-83A1-F6EECF244321}">
                <p14:modId xmlns:p14="http://schemas.microsoft.com/office/powerpoint/2010/main" val="3600521437"/>
              </p:ext>
            </p:extLst>
          </p:nvPr>
        </p:nvGraphicFramePr>
        <p:xfrm>
          <a:off x="2141773" y="2378554"/>
          <a:ext cx="7566397" cy="3200400"/>
        </p:xfrm>
        <a:graphic>
          <a:graphicData uri="http://schemas.openxmlformats.org/drawingml/2006/table">
            <a:tbl>
              <a:tblPr firstRow="1" bandRow="1"/>
              <a:tblGrid>
                <a:gridCol w="5085658">
                  <a:extLst>
                    <a:ext uri="{9D8B030D-6E8A-4147-A177-3AD203B41FA5}">
                      <a16:colId xmlns:a16="http://schemas.microsoft.com/office/drawing/2014/main" val="1895255576"/>
                    </a:ext>
                  </a:extLst>
                </a:gridCol>
                <a:gridCol w="2480739">
                  <a:extLst>
                    <a:ext uri="{9D8B030D-6E8A-4147-A177-3AD203B41FA5}">
                      <a16:colId xmlns:a16="http://schemas.microsoft.com/office/drawing/2014/main" val="2913129582"/>
                    </a:ext>
                  </a:extLst>
                </a:gridCol>
              </a:tblGrid>
              <a:tr h="638263">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r>
                        <a:rPr lang="en-ZA" sz="1800">
                          <a:latin typeface="+mj-lt"/>
                        </a:rPr>
                        <a:t>Pre-Qualifying Quality Criteria</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lumMod val="75000"/>
                      </a:srgbClr>
                    </a:solidFill>
                  </a:tcPr>
                </a:tc>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en-ZA" sz="1800">
                          <a:latin typeface="+mj-lt"/>
                        </a:rPr>
                        <a:t>Total number of points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lumMod val="75000"/>
                      </a:srgbClr>
                    </a:solidFill>
                  </a:tcPr>
                </a:tc>
                <a:extLst>
                  <a:ext uri="{0D108BD9-81ED-4DB2-BD59-A6C34878D82A}">
                    <a16:rowId xmlns:a16="http://schemas.microsoft.com/office/drawing/2014/main" val="269079246"/>
                  </a:ext>
                </a:extLst>
              </a:tr>
              <a:tr h="364721">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US" sz="1800" b="0" kern="1200">
                          <a:solidFill>
                            <a:schemeClr val="dk1"/>
                          </a:solidFill>
                          <a:effectLst/>
                          <a:latin typeface="+mj-lt"/>
                          <a:ea typeface="+mn-ea"/>
                          <a:cs typeface="+mn-cs"/>
                        </a:rPr>
                        <a:t>Key persons experience</a:t>
                      </a:r>
                      <a:endParaRPr lang="en-ZA" sz="1800" b="0" kern="1200">
                        <a:solidFill>
                          <a:schemeClr val="dk1"/>
                        </a:solidFill>
                        <a:effectLst/>
                        <a:latin typeface="+mj-lt"/>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en-ZA" sz="1800">
                          <a:latin typeface="+mj-lt"/>
                        </a:rPr>
                        <a:t>15</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val="2746633724"/>
                  </a:ext>
                </a:extLst>
              </a:tr>
              <a:tr h="364721">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US" sz="1800">
                          <a:effectLst/>
                          <a:latin typeface="Tahoma"/>
                          <a:ea typeface="Calibri"/>
                        </a:rPr>
                        <a:t>Company previous experience</a:t>
                      </a:r>
                      <a:endParaRPr lang="en-ZA" sz="1800" b="0">
                        <a:latin typeface="Tahoma"/>
                        <a:ea typeface="Calibri"/>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en-ZA" sz="1800">
                          <a:latin typeface="+mj-lt"/>
                        </a:rPr>
                        <a:t>20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2183979464"/>
                  </a:ext>
                </a:extLst>
              </a:tr>
              <a:tr h="364721">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ZA" sz="1800">
                          <a:effectLst/>
                          <a:latin typeface="Tahoma"/>
                          <a:ea typeface="Calibri"/>
                        </a:rPr>
                        <a:t>Programme</a:t>
                      </a:r>
                      <a:endParaRPr lang="en-ZA" sz="1800" b="0">
                        <a:latin typeface="Tahoma"/>
                        <a:ea typeface="Calibri"/>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en-ZA" sz="1800">
                          <a:latin typeface="+mj-lt"/>
                        </a:rPr>
                        <a:t>10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895377838"/>
                  </a:ext>
                </a:extLst>
              </a:tr>
              <a:tr h="364721">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ZA" sz="1800" b="0">
                          <a:latin typeface="+mj-lt"/>
                        </a:rPr>
                        <a:t>Approach Paper </a:t>
                      </a:r>
                    </a:p>
                  </a:txBody>
                  <a:tcP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en-ZA" sz="1800">
                          <a:latin typeface="+mj-lt"/>
                        </a:rPr>
                        <a:t>20</a:t>
                      </a:r>
                    </a:p>
                  </a:txBody>
                  <a:tcP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val="299416363"/>
                  </a:ext>
                </a:extLst>
              </a:tr>
              <a:tr h="364721">
                <a:tc>
                  <a:txBody>
                    <a:bodyPr/>
                    <a:lstStyle/>
                    <a:p>
                      <a:r>
                        <a:rPr lang="en-ZA" sz="1800" b="0">
                          <a:latin typeface="+mj-lt"/>
                        </a:rPr>
                        <a:t>Health and Safety Requirements </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pPr algn="ctr"/>
                      <a:r>
                        <a:rPr lang="en-ZA" sz="1800">
                          <a:latin typeface="+mj-lt"/>
                        </a:rPr>
                        <a:t>15</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val="4005602512"/>
                  </a:ext>
                </a:extLst>
              </a:tr>
              <a:tr h="364721">
                <a:tc>
                  <a:txBody>
                    <a:bodyPr/>
                    <a:lstStyle/>
                    <a:p>
                      <a:r>
                        <a:rPr lang="en-ZA" sz="1800" b="0">
                          <a:latin typeface="+mj-lt"/>
                        </a:rPr>
                        <a:t>Quality Management </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pPr algn="ctr"/>
                      <a:r>
                        <a:rPr lang="en-ZA" sz="1800">
                          <a:latin typeface="+mj-lt"/>
                        </a:rPr>
                        <a:t>10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val="2822384020"/>
                  </a:ext>
                </a:extLst>
              </a:tr>
              <a:tr h="364720">
                <a:tc>
                  <a:txBody>
                    <a:bodyPr/>
                    <a:lstStyle/>
                    <a:p>
                      <a:pPr lvl="0">
                        <a:buNone/>
                      </a:pPr>
                      <a:r>
                        <a:rPr lang="en-ZA" sz="1800" b="0">
                          <a:latin typeface="+mj-lt"/>
                        </a:rPr>
                        <a:t>Environmental Management</a:t>
                      </a:r>
                    </a:p>
                  </a:txBody>
                  <a:tcPr>
                    <a:lnL w="12700">
                      <a:solidFill>
                        <a:sysClr val="window" lastClr="FFFFFF"/>
                      </a:solidFill>
                    </a:lnL>
                    <a:lnR w="12700">
                      <a:solidFill>
                        <a:sysClr val="window" lastClr="FFFFFF"/>
                      </a:solidFill>
                    </a:lnR>
                    <a:lnT w="12700">
                      <a:solidFill>
                        <a:sysClr val="window" lastClr="FFFFFF"/>
                      </a:solidFill>
                    </a:lnT>
                    <a:lnB w="12700">
                      <a:solidFill>
                        <a:sysClr val="window" lastClr="FFFFFF"/>
                      </a:solidFill>
                    </a:lnB>
                    <a:lnTlToBr w="0">
                      <a:noFill/>
                    </a:lnTlToBr>
                    <a:lnBlToTr w="0">
                      <a:noFill/>
                    </a:lnBlToTr>
                    <a:solidFill>
                      <a:srgbClr val="9BBB59">
                        <a:lumMod val="40000"/>
                        <a:lumOff val="60000"/>
                      </a:srgbClr>
                    </a:solidFill>
                  </a:tcPr>
                </a:tc>
                <a:tc>
                  <a:txBody>
                    <a:bodyPr/>
                    <a:lstStyle/>
                    <a:p>
                      <a:pPr lvl="0" algn="ctr">
                        <a:buNone/>
                      </a:pPr>
                      <a:r>
                        <a:rPr lang="en-ZA" sz="1800" dirty="0">
                          <a:latin typeface="+mj-lt"/>
                        </a:rPr>
                        <a:t>10</a:t>
                      </a:r>
                    </a:p>
                  </a:txBody>
                  <a:tcPr>
                    <a:lnL w="12700">
                      <a:solidFill>
                        <a:sysClr val="window" lastClr="FFFFFF"/>
                      </a:solidFill>
                    </a:lnL>
                    <a:lnR w="12700">
                      <a:solidFill>
                        <a:sysClr val="window" lastClr="FFFFFF"/>
                      </a:solidFill>
                    </a:lnR>
                    <a:lnT w="12700">
                      <a:solidFill>
                        <a:sysClr val="window" lastClr="FFFFFF"/>
                      </a:solidFill>
                    </a:lnT>
                    <a:lnB w="12700">
                      <a:solidFill>
                        <a:sysClr val="window" lastClr="FFFFFF"/>
                      </a:solidFill>
                    </a:lnB>
                    <a:lnTlToBr w="0">
                      <a:noFill/>
                    </a:lnTlToBr>
                    <a:lnBlToTr w="0">
                      <a:noFill/>
                    </a:lnBlToTr>
                    <a:solidFill>
                      <a:srgbClr val="9BBB59">
                        <a:lumMod val="40000"/>
                        <a:lumOff val="60000"/>
                      </a:srgbClr>
                    </a:solidFill>
                  </a:tcPr>
                </a:tc>
                <a:extLst>
                  <a:ext uri="{0D108BD9-81ED-4DB2-BD59-A6C34878D82A}">
                    <a16:rowId xmlns:a16="http://schemas.microsoft.com/office/drawing/2014/main" val="141835626"/>
                  </a:ext>
                </a:extLst>
              </a:tr>
            </a:tbl>
          </a:graphicData>
        </a:graphic>
      </p:graphicFrame>
    </p:spTree>
    <p:extLst>
      <p:ext uri="{BB962C8B-B14F-4D97-AF65-F5344CB8AC3E}">
        <p14:creationId xmlns:p14="http://schemas.microsoft.com/office/powerpoint/2010/main" val="30725936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4F74D3-D8F6-5E4E-0A62-98D50F60C014}"/>
              </a:ext>
            </a:extLst>
          </p:cNvPr>
          <p:cNvSpPr>
            <a:spLocks noGrp="1"/>
          </p:cNvSpPr>
          <p:nvPr>
            <p:ph type="title"/>
          </p:nvPr>
        </p:nvSpPr>
        <p:spPr>
          <a:xfrm>
            <a:off x="283474" y="249922"/>
            <a:ext cx="10079725" cy="461665"/>
          </a:xfrm>
        </p:spPr>
        <p:txBody>
          <a:bodyPr/>
          <a:lstStyle/>
          <a:p>
            <a:r>
              <a:rPr lang="en-US"/>
              <a:t>E</a:t>
            </a:r>
            <a:r>
              <a:rPr lang="en-ZA"/>
              <a:t>valuation Methodology</a:t>
            </a:r>
            <a:endParaRPr lang="en-US"/>
          </a:p>
        </p:txBody>
      </p:sp>
      <p:sp>
        <p:nvSpPr>
          <p:cNvPr id="5" name="Text Placeholder 4">
            <a:extLst>
              <a:ext uri="{FF2B5EF4-FFF2-40B4-BE49-F238E27FC236}">
                <a16:creationId xmlns:a16="http://schemas.microsoft.com/office/drawing/2014/main" id="{E425E4F1-D438-3969-9EE6-3C01EB02AA90}"/>
              </a:ext>
            </a:extLst>
          </p:cNvPr>
          <p:cNvSpPr>
            <a:spLocks noGrp="1"/>
          </p:cNvSpPr>
          <p:nvPr>
            <p:ph type="body" sz="quarter" idx="16"/>
          </p:nvPr>
        </p:nvSpPr>
        <p:spPr/>
        <p:txBody>
          <a:bodyPr/>
          <a:lstStyle/>
          <a:p>
            <a:r>
              <a:rPr lang="en-US"/>
              <a:t>Evaluation methodology Continued</a:t>
            </a:r>
          </a:p>
        </p:txBody>
      </p:sp>
      <p:sp>
        <p:nvSpPr>
          <p:cNvPr id="2" name="TextBox 1">
            <a:extLst>
              <a:ext uri="{FF2B5EF4-FFF2-40B4-BE49-F238E27FC236}">
                <a16:creationId xmlns:a16="http://schemas.microsoft.com/office/drawing/2014/main" id="{F95E4B44-DF6F-D4AF-B6A2-C1BAD1E59292}"/>
              </a:ext>
            </a:extLst>
          </p:cNvPr>
          <p:cNvSpPr txBox="1"/>
          <p:nvPr/>
        </p:nvSpPr>
        <p:spPr>
          <a:xfrm>
            <a:off x="-4970" y="-2609889"/>
            <a:ext cx="12192000" cy="1015663"/>
          </a:xfrm>
          <a:prstGeom prst="rect">
            <a:avLst/>
          </a:prstGeom>
          <a:noFill/>
          <a:ln>
            <a:noFill/>
          </a:ln>
        </p:spPr>
        <p:txBody>
          <a:bodyPr wrap="square" rtlCol="0">
            <a:spAutoFit/>
          </a:bodyPr>
          <a:lstStyle/>
          <a:p>
            <a:pPr algn="r"/>
            <a:r>
              <a:rPr lang="en-ZA" sz="6000" b="1">
                <a:latin typeface="Calibri" panose="020F0502020204030204" pitchFamily="34" charset="0"/>
              </a:rPr>
              <a:t>Evaluation Criteria: Functionality</a:t>
            </a:r>
          </a:p>
        </p:txBody>
      </p:sp>
      <p:sp>
        <p:nvSpPr>
          <p:cNvPr id="3" name="Content Placeholder 3">
            <a:extLst>
              <a:ext uri="{FF2B5EF4-FFF2-40B4-BE49-F238E27FC236}">
                <a16:creationId xmlns:a16="http://schemas.microsoft.com/office/drawing/2014/main" id="{D458C97E-EF0C-F775-D8C6-F2BD98A78960}"/>
              </a:ext>
            </a:extLst>
          </p:cNvPr>
          <p:cNvSpPr txBox="1">
            <a:spLocks/>
          </p:cNvSpPr>
          <p:nvPr/>
        </p:nvSpPr>
        <p:spPr>
          <a:xfrm>
            <a:off x="947530" y="1307181"/>
            <a:ext cx="10286999" cy="5264980"/>
          </a:xfrm>
          <a:prstGeom prst="rect">
            <a:avLst/>
          </a:prstGeom>
          <a:noFill/>
          <a:ln>
            <a:solidFill>
              <a:srgbClr val="7DBA02"/>
            </a:solidFill>
          </a:ln>
        </p:spPr>
        <p:txBody>
          <a:bodyPr/>
          <a:lstStyle>
            <a:lvl1pPr marL="342900" indent="-3429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1pPr>
            <a:lvl2pPr marL="742950" indent="-28575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2pPr>
            <a:lvl3pPr marL="11430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3pPr>
            <a:lvl4pPr marL="16002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4pPr>
            <a:lvl5pPr marL="20574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ZA" sz="1800" b="0" i="0" u="none" strike="noStrike" baseline="0">
              <a:solidFill>
                <a:srgbClr val="000000"/>
              </a:solidFill>
              <a:latin typeface="Tahoma" panose="020B0604030504040204" pitchFamily="34" charset="0"/>
            </a:endParaRPr>
          </a:p>
          <a:p>
            <a:pPr>
              <a:lnSpc>
                <a:spcPct val="150000"/>
              </a:lnSpc>
            </a:pPr>
            <a:r>
              <a:rPr lang="en-US" sz="1800" b="0" i="0" u="none" strike="noStrike" baseline="0">
                <a:solidFill>
                  <a:srgbClr val="000000"/>
                </a:solidFill>
                <a:latin typeface="Tahoma" panose="020B0604030504040204" pitchFamily="34" charset="0"/>
              </a:rPr>
              <a:t>Each evaluation criteria will be assessed in terms of scores of 0,</a:t>
            </a:r>
            <a:r>
              <a:rPr lang="en-ZA" sz="1800" b="0" i="0" u="none" strike="noStrike" baseline="0">
                <a:solidFill>
                  <a:srgbClr val="000000"/>
                </a:solidFill>
                <a:latin typeface="Tahoma" panose="020B0604030504040204" pitchFamily="34" charset="0"/>
              </a:rPr>
              <a:t> 40,</a:t>
            </a:r>
            <a:r>
              <a:rPr lang="en-US" sz="1800" b="0" i="0" u="none" strike="noStrike" baseline="0">
                <a:solidFill>
                  <a:srgbClr val="000000"/>
                </a:solidFill>
                <a:latin typeface="Tahoma" panose="020B0604030504040204" pitchFamily="34" charset="0"/>
              </a:rPr>
              <a:t> 60, </a:t>
            </a:r>
            <a:r>
              <a:rPr lang="en-ZA" sz="1800">
                <a:solidFill>
                  <a:srgbClr val="000000"/>
                </a:solidFill>
                <a:latin typeface="Tahoma" panose="020B0604030504040204" pitchFamily="34" charset="0"/>
              </a:rPr>
              <a:t>80</a:t>
            </a:r>
            <a:r>
              <a:rPr lang="en-US" sz="1800" b="0" i="0" u="none" strike="noStrike" baseline="0">
                <a:solidFill>
                  <a:srgbClr val="000000"/>
                </a:solidFill>
                <a:latin typeface="Tahoma" panose="020B0604030504040204" pitchFamily="34" charset="0"/>
              </a:rPr>
              <a:t>, 100</a:t>
            </a:r>
            <a:r>
              <a:rPr lang="en-ZA" sz="1800" b="0" i="0" u="none" strike="noStrike" baseline="0">
                <a:solidFill>
                  <a:srgbClr val="000000"/>
                </a:solidFill>
                <a:latin typeface="Tahoma" panose="020B0604030504040204" pitchFamily="34" charset="0"/>
              </a:rPr>
              <a:t>.</a:t>
            </a:r>
            <a:r>
              <a:rPr lang="en-US" sz="1800" b="0" i="0" u="none" strike="noStrike" baseline="0">
                <a:solidFill>
                  <a:srgbClr val="000000"/>
                </a:solidFill>
                <a:latin typeface="Tahoma" panose="020B0604030504040204" pitchFamily="34" charset="0"/>
              </a:rPr>
              <a:t> The scores of each of the evaluators will be averaged, weighted and then totaled to obtain the final score for functionality, unless scored collectively. (See CIDB Inform Practice Note #9). </a:t>
            </a:r>
          </a:p>
          <a:p>
            <a:r>
              <a:rPr lang="en-US" sz="1800" b="1" i="0" u="none" strike="noStrike" baseline="0">
                <a:solidFill>
                  <a:srgbClr val="000000"/>
                </a:solidFill>
                <a:latin typeface="Tahoma" panose="020B0604030504040204" pitchFamily="34" charset="0"/>
              </a:rPr>
              <a:t>Note: Any tender not complying with the above-mentioned requirements, will be regarded as non-responsive and will therefore not be considered for further evaluation. </a:t>
            </a:r>
            <a:r>
              <a:rPr lang="en-US" sz="1800" b="0" i="0" u="none" strike="noStrike" baseline="0">
                <a:solidFill>
                  <a:srgbClr val="000000"/>
                </a:solidFill>
                <a:latin typeface="Tahoma" panose="020B0604030504040204" pitchFamily="34" charset="0"/>
              </a:rPr>
              <a:t>	</a:t>
            </a:r>
          </a:p>
          <a:p>
            <a:pPr algn="l"/>
            <a:endParaRPr lang="en-US" kern="0">
              <a:solidFill>
                <a:srgbClr val="000000"/>
              </a:solidFill>
              <a:latin typeface="Tahoma" panose="020B0604030504040204" pitchFamily="34" charset="0"/>
              <a:ea typeface="Tahoma" pitchFamily="34" charset="0"/>
              <a:cs typeface="Tahoma" pitchFamily="34" charset="0"/>
            </a:endParaRPr>
          </a:p>
          <a:p>
            <a:pPr defTabSz="914400" eaLnBrk="0" hangingPunct="0">
              <a:lnSpc>
                <a:spcPct val="120000"/>
              </a:lnSpc>
              <a:spcBef>
                <a:spcPts val="300"/>
              </a:spcBef>
              <a:spcAft>
                <a:spcPts val="300"/>
              </a:spcAft>
              <a:buNone/>
            </a:pPr>
            <a:endParaRPr lang="en-US" sz="1600" b="1">
              <a:solidFill>
                <a:prstClr val="black"/>
              </a:solidFill>
              <a:latin typeface="Tahoma" pitchFamily="34" charset="0"/>
              <a:cs typeface="+mn-cs"/>
            </a:endParaRPr>
          </a:p>
        </p:txBody>
      </p:sp>
    </p:spTree>
    <p:extLst>
      <p:ext uri="{BB962C8B-B14F-4D97-AF65-F5344CB8AC3E}">
        <p14:creationId xmlns:p14="http://schemas.microsoft.com/office/powerpoint/2010/main" val="16708174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819404" y="1049494"/>
            <a:ext cx="8399626" cy="1938992"/>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pPr marL="0" marR="0" lvl="0" indent="0" algn="r" defTabSz="779173"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Apex New Bold" panose="02010600040501010103" pitchFamily="2" charset="77"/>
                <a:cs typeface="+mj-cs"/>
              </a:rPr>
              <a:t>Evaluation Criteria:</a:t>
            </a:r>
            <a:r>
              <a:rPr kumimoji="0" lang="en-ZA" sz="6000" b="1" i="0" u="none" strike="noStrike" kern="1200" cap="none" spc="0" normalizeH="0" baseline="0" noProof="0">
                <a:ln>
                  <a:noFill/>
                </a:ln>
                <a:solidFill>
                  <a:srgbClr val="FFFFFF"/>
                </a:solidFill>
                <a:effectLst/>
                <a:uLnTx/>
                <a:uFillTx/>
                <a:latin typeface="Apex New Bold" panose="02010600040501010103" pitchFamily="2" charset="77"/>
                <a:cs typeface="+mj-cs"/>
              </a:rPr>
              <a:t> </a:t>
            </a:r>
            <a:r>
              <a:rPr lang="en-ZA" sz="6000">
                <a:solidFill>
                  <a:srgbClr val="FFFFFF"/>
                </a:solidFill>
              </a:rPr>
              <a:t>Functionality</a:t>
            </a:r>
            <a:endParaRPr kumimoji="0" lang="en-US" sz="5400" b="1" i="0" u="none" strike="noStrike" kern="1200" cap="none" spc="0" normalizeH="0" baseline="0" noProof="0">
              <a:ln>
                <a:noFill/>
              </a:ln>
              <a:solidFill>
                <a:srgbClr val="000000"/>
              </a:solidFill>
              <a:effectLst/>
              <a:uLnTx/>
              <a:uFillTx/>
              <a:latin typeface="Apex New Bold" panose="02010600040501010103" pitchFamily="2" charset="77"/>
              <a:cs typeface="+mj-cs"/>
            </a:endParaRP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26895903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517178" y="1186996"/>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T2.2-03 </a:t>
            </a:r>
            <a:r>
              <a:rPr lang="en-US" sz="2400" b="1">
                <a:solidFill>
                  <a:schemeClr val="bg1"/>
                </a:solidFill>
                <a:latin typeface="Apex New Bold" panose="02010600040501010103"/>
                <a:ea typeface="Tahoma" panose="020B0604030504040204" pitchFamily="34" charset="0"/>
                <a:cs typeface="Tahoma" panose="020B0604030504040204" pitchFamily="34" charset="0"/>
              </a:rPr>
              <a:t>Key persons experience</a:t>
            </a:r>
            <a:endParaRPr lang="en-ZA" sz="2400" b="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3EB83EBB-6242-D18B-A0A6-1B1B63AB1EA2}"/>
              </a:ext>
            </a:extLst>
          </p:cNvPr>
          <p:cNvSpPr txBox="1"/>
          <p:nvPr/>
        </p:nvSpPr>
        <p:spPr>
          <a:xfrm>
            <a:off x="9877286" y="1193374"/>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30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41" name="TextBox 40">
            <a:extLst>
              <a:ext uri="{FF2B5EF4-FFF2-40B4-BE49-F238E27FC236}">
                <a16:creationId xmlns:a16="http://schemas.microsoft.com/office/drawing/2014/main" id="{77FAF0A5-20C6-8213-822C-D0C9CF0E9E36}"/>
              </a:ext>
            </a:extLst>
          </p:cNvPr>
          <p:cNvSpPr txBox="1"/>
          <p:nvPr/>
        </p:nvSpPr>
        <p:spPr>
          <a:xfrm>
            <a:off x="3987046" y="7498020"/>
            <a:ext cx="12193504" cy="1323439"/>
          </a:xfrm>
          <a:prstGeom prst="rect">
            <a:avLst/>
          </a:prstGeom>
          <a:noFill/>
        </p:spPr>
        <p:txBody>
          <a:bodyPr wrap="square" rtlCol="0">
            <a:spAutoFit/>
          </a:bodyPr>
          <a:lstStyle/>
          <a:p>
            <a:pPr algn="ctr"/>
            <a:r>
              <a:rPr lang="en-ZA" sz="8000" b="1">
                <a:solidFill>
                  <a:schemeClr val="bg1"/>
                </a:solidFill>
                <a:latin typeface="Apex New Bold" panose="02010600040501010103"/>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5BB11285-A1C8-B45F-FF1A-941ABB0DFC29}"/>
              </a:ext>
            </a:extLst>
          </p:cNvPr>
          <p:cNvSpPr>
            <a:spLocks noGrp="1"/>
          </p:cNvSpPr>
          <p:nvPr>
            <p:ph type="title"/>
          </p:nvPr>
        </p:nvSpPr>
        <p:spPr>
          <a:xfrm>
            <a:off x="283474" y="249922"/>
            <a:ext cx="10079725" cy="461665"/>
          </a:xfrm>
        </p:spPr>
        <p:txBody>
          <a:bodyPr/>
          <a:lstStyle/>
          <a:p>
            <a:r>
              <a:rPr lang="en-ZA"/>
              <a:t>PART T1: TENDERING PROCEDURES</a:t>
            </a:r>
            <a:endParaRPr lang="en-US">
              <a:latin typeface="Apex New Bold" panose="02010600040501010103"/>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62E6F7F0-726E-B43A-6119-CFFA58B526F7}"/>
              </a:ext>
            </a:extLst>
          </p:cNvPr>
          <p:cNvSpPr>
            <a:spLocks noGrp="1"/>
          </p:cNvSpPr>
          <p:nvPr>
            <p:ph type="body" sz="quarter" idx="16"/>
          </p:nvPr>
        </p:nvSpPr>
        <p:spPr/>
        <p:txBody>
          <a:bodyPr/>
          <a:lstStyle/>
          <a:p>
            <a:r>
              <a:rPr lang="en-ZA">
                <a:latin typeface="Apex New Bold" panose="02010600040501010103"/>
                <a:ea typeface="Tahoma" panose="020B0604030504040204" pitchFamily="34" charset="0"/>
                <a:cs typeface="Tahoma" panose="020B0604030504040204" pitchFamily="34" charset="0"/>
              </a:rPr>
              <a:t>T1.2 Tender Data (Clause 3.11 Functionality Criteria)</a:t>
            </a:r>
            <a:endParaRPr lang="en-US">
              <a:latin typeface="Apex New Bold" panose="02010600040501010103"/>
              <a:ea typeface="Tahoma" panose="020B0604030504040204" pitchFamily="34" charset="0"/>
              <a:cs typeface="Tahoma" panose="020B0604030504040204" pitchFamily="34" charset="0"/>
            </a:endParaRPr>
          </a:p>
        </p:txBody>
      </p:sp>
      <p:pic>
        <p:nvPicPr>
          <p:cNvPr id="2" name="Picture 1" descr="A document with text on it&#10;&#10;AI-generated content may be incorrect.">
            <a:extLst>
              <a:ext uri="{FF2B5EF4-FFF2-40B4-BE49-F238E27FC236}">
                <a16:creationId xmlns:a16="http://schemas.microsoft.com/office/drawing/2014/main" id="{BBB04715-D5AA-98BC-8CC8-1916E6BEDABD}"/>
              </a:ext>
            </a:extLst>
          </p:cNvPr>
          <p:cNvPicPr>
            <a:picLocks noChangeAspect="1"/>
          </p:cNvPicPr>
          <p:nvPr/>
        </p:nvPicPr>
        <p:blipFill>
          <a:blip r:embed="rId2"/>
          <a:stretch>
            <a:fillRect/>
          </a:stretch>
        </p:blipFill>
        <p:spPr>
          <a:xfrm>
            <a:off x="1053409" y="1929018"/>
            <a:ext cx="4331529" cy="4457701"/>
          </a:xfrm>
          <a:prstGeom prst="rect">
            <a:avLst/>
          </a:prstGeom>
        </p:spPr>
      </p:pic>
    </p:spTree>
    <p:extLst>
      <p:ext uri="{BB962C8B-B14F-4D97-AF65-F5344CB8AC3E}">
        <p14:creationId xmlns:p14="http://schemas.microsoft.com/office/powerpoint/2010/main" val="1977970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517178" y="1186996"/>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T2.2-03 </a:t>
            </a:r>
            <a:r>
              <a:rPr lang="en-US" sz="2400" b="1">
                <a:solidFill>
                  <a:schemeClr val="bg1"/>
                </a:solidFill>
                <a:latin typeface="Apex New Bold" panose="02010600040501010103"/>
                <a:ea typeface="Tahoma" panose="020B0604030504040204" pitchFamily="34" charset="0"/>
                <a:cs typeface="Tahoma" panose="020B0604030504040204" pitchFamily="34" charset="0"/>
              </a:rPr>
              <a:t>Key persons experience</a:t>
            </a:r>
            <a:endParaRPr lang="en-ZA" sz="2400" b="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3EB83EBB-6242-D18B-A0A6-1B1B63AB1EA2}"/>
              </a:ext>
            </a:extLst>
          </p:cNvPr>
          <p:cNvSpPr txBox="1"/>
          <p:nvPr/>
        </p:nvSpPr>
        <p:spPr>
          <a:xfrm>
            <a:off x="9877286" y="1193374"/>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30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41" name="TextBox 40">
            <a:extLst>
              <a:ext uri="{FF2B5EF4-FFF2-40B4-BE49-F238E27FC236}">
                <a16:creationId xmlns:a16="http://schemas.microsoft.com/office/drawing/2014/main" id="{77FAF0A5-20C6-8213-822C-D0C9CF0E9E36}"/>
              </a:ext>
            </a:extLst>
          </p:cNvPr>
          <p:cNvSpPr txBox="1"/>
          <p:nvPr/>
        </p:nvSpPr>
        <p:spPr>
          <a:xfrm>
            <a:off x="3987046" y="7498020"/>
            <a:ext cx="12193504" cy="1323439"/>
          </a:xfrm>
          <a:prstGeom prst="rect">
            <a:avLst/>
          </a:prstGeom>
          <a:noFill/>
        </p:spPr>
        <p:txBody>
          <a:bodyPr wrap="square" rtlCol="0">
            <a:spAutoFit/>
          </a:bodyPr>
          <a:lstStyle/>
          <a:p>
            <a:pPr algn="ctr"/>
            <a:r>
              <a:rPr lang="en-ZA" sz="8000" b="1">
                <a:solidFill>
                  <a:schemeClr val="bg1"/>
                </a:solidFill>
                <a:latin typeface="Apex New Bold" panose="02010600040501010103"/>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5BB11285-A1C8-B45F-FF1A-941ABB0DFC29}"/>
              </a:ext>
            </a:extLst>
          </p:cNvPr>
          <p:cNvSpPr>
            <a:spLocks noGrp="1"/>
          </p:cNvSpPr>
          <p:nvPr>
            <p:ph type="title"/>
          </p:nvPr>
        </p:nvSpPr>
        <p:spPr>
          <a:xfrm>
            <a:off x="283474" y="249922"/>
            <a:ext cx="10079725" cy="461665"/>
          </a:xfrm>
        </p:spPr>
        <p:txBody>
          <a:bodyPr/>
          <a:lstStyle/>
          <a:p>
            <a:r>
              <a:rPr lang="en-ZA"/>
              <a:t>PART T1: TENDERING PROCEDURES</a:t>
            </a:r>
            <a:endParaRPr lang="en-US">
              <a:latin typeface="Apex New Bold" panose="02010600040501010103"/>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62E6F7F0-726E-B43A-6119-CFFA58B526F7}"/>
              </a:ext>
            </a:extLst>
          </p:cNvPr>
          <p:cNvSpPr>
            <a:spLocks noGrp="1"/>
          </p:cNvSpPr>
          <p:nvPr>
            <p:ph type="body" sz="quarter" idx="16"/>
          </p:nvPr>
        </p:nvSpPr>
        <p:spPr/>
        <p:txBody>
          <a:bodyPr/>
          <a:lstStyle/>
          <a:p>
            <a:r>
              <a:rPr lang="en-ZA">
                <a:latin typeface="Apex New Bold" panose="02010600040501010103"/>
                <a:ea typeface="Tahoma" panose="020B0604030504040204" pitchFamily="34" charset="0"/>
                <a:cs typeface="Tahoma" panose="020B0604030504040204" pitchFamily="34" charset="0"/>
              </a:rPr>
              <a:t>T1.2 Tender Data (Clause 3.11 Functionality Criteria)</a:t>
            </a:r>
            <a:endParaRPr lang="en-US">
              <a:latin typeface="Apex New Bold" panose="02010600040501010103"/>
              <a:ea typeface="Tahoma" panose="020B0604030504040204" pitchFamily="34" charset="0"/>
              <a:cs typeface="Tahoma" panose="020B0604030504040204" pitchFamily="34" charset="0"/>
            </a:endParaRPr>
          </a:p>
        </p:txBody>
      </p:sp>
      <p:pic>
        <p:nvPicPr>
          <p:cNvPr id="2" name="Picture 1" descr="A white text on a black background&#10;&#10;AI-generated content may be incorrect.">
            <a:extLst>
              <a:ext uri="{FF2B5EF4-FFF2-40B4-BE49-F238E27FC236}">
                <a16:creationId xmlns:a16="http://schemas.microsoft.com/office/drawing/2014/main" id="{7D53BF20-2F77-AAB2-B6E9-A8426C33558F}"/>
              </a:ext>
            </a:extLst>
          </p:cNvPr>
          <p:cNvPicPr>
            <a:picLocks noChangeAspect="1"/>
          </p:cNvPicPr>
          <p:nvPr/>
        </p:nvPicPr>
        <p:blipFill>
          <a:blip r:embed="rId2"/>
          <a:stretch>
            <a:fillRect/>
          </a:stretch>
        </p:blipFill>
        <p:spPr>
          <a:xfrm>
            <a:off x="281677" y="1896511"/>
            <a:ext cx="5819775" cy="4257675"/>
          </a:xfrm>
          <a:prstGeom prst="rect">
            <a:avLst/>
          </a:prstGeom>
        </p:spPr>
      </p:pic>
      <p:pic>
        <p:nvPicPr>
          <p:cNvPr id="3" name="Picture 2" descr="A document with text on it&#10;&#10;AI-generated content may be incorrect.">
            <a:extLst>
              <a:ext uri="{FF2B5EF4-FFF2-40B4-BE49-F238E27FC236}">
                <a16:creationId xmlns:a16="http://schemas.microsoft.com/office/drawing/2014/main" id="{A59BA5F6-868F-1FF7-CC97-3850A2ED3ECB}"/>
              </a:ext>
            </a:extLst>
          </p:cNvPr>
          <p:cNvPicPr>
            <a:picLocks noChangeAspect="1"/>
          </p:cNvPicPr>
          <p:nvPr/>
        </p:nvPicPr>
        <p:blipFill>
          <a:blip r:embed="rId3"/>
          <a:stretch>
            <a:fillRect/>
          </a:stretch>
        </p:blipFill>
        <p:spPr>
          <a:xfrm>
            <a:off x="6167575" y="1800502"/>
            <a:ext cx="5400675" cy="3676650"/>
          </a:xfrm>
          <a:prstGeom prst="rect">
            <a:avLst/>
          </a:prstGeom>
        </p:spPr>
      </p:pic>
      <p:pic>
        <p:nvPicPr>
          <p:cNvPr id="4" name="Picture 3" descr="A close-up of a document&#10;&#10;AI-generated content may be incorrect.">
            <a:extLst>
              <a:ext uri="{FF2B5EF4-FFF2-40B4-BE49-F238E27FC236}">
                <a16:creationId xmlns:a16="http://schemas.microsoft.com/office/drawing/2014/main" id="{0337A0DE-6589-9809-985C-03743459396D}"/>
              </a:ext>
            </a:extLst>
          </p:cNvPr>
          <p:cNvPicPr>
            <a:picLocks noChangeAspect="1"/>
          </p:cNvPicPr>
          <p:nvPr/>
        </p:nvPicPr>
        <p:blipFill>
          <a:blip r:embed="rId4"/>
          <a:stretch>
            <a:fillRect/>
          </a:stretch>
        </p:blipFill>
        <p:spPr>
          <a:xfrm>
            <a:off x="6121676" y="5478946"/>
            <a:ext cx="5448300" cy="1333500"/>
          </a:xfrm>
          <a:prstGeom prst="rect">
            <a:avLst/>
          </a:prstGeom>
        </p:spPr>
      </p:pic>
    </p:spTree>
    <p:extLst>
      <p:ext uri="{BB962C8B-B14F-4D97-AF65-F5344CB8AC3E}">
        <p14:creationId xmlns:p14="http://schemas.microsoft.com/office/powerpoint/2010/main" val="2610051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id="{0ED56A87-5FA7-4B0B-BF16-C2748044D41F}"/>
              </a:ext>
            </a:extLst>
          </p:cNvPr>
          <p:cNvSpPr txBox="1">
            <a:spLocks/>
          </p:cNvSpPr>
          <p:nvPr/>
        </p:nvSpPr>
        <p:spPr>
          <a:xfrm>
            <a:off x="282684" y="130847"/>
            <a:ext cx="9145219" cy="661832"/>
          </a:xfrm>
          <a:prstGeom prst="rect">
            <a:avLst/>
          </a:prstGeom>
        </p:spPr>
        <p:txBody>
          <a:bodyPr vert="horz" lIns="0" tIns="0" rIns="0" bIns="0" rtlCol="0" anchor="b">
            <a:noAutofit/>
          </a:bodyPr>
          <a:lstStyle>
            <a:lvl1pPr algn="l" defTabSz="779154" rtl="0" eaLnBrk="1" latinLnBrk="0" hangingPunct="1">
              <a:spcBef>
                <a:spcPct val="0"/>
              </a:spcBef>
              <a:buNone/>
              <a:defRPr sz="2800" b="1" kern="1200" cap="none" spc="0" baseline="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defRPr>
            </a:lvl1pPr>
          </a:lstStyle>
          <a:p>
            <a:pPr marR="0" lvl="0" algn="l" defTabSz="779154" rtl="0" eaLnBrk="1" fontAlgn="auto" latinLnBrk="0" hangingPunct="1">
              <a:lnSpc>
                <a:spcPct val="100000"/>
              </a:lnSpc>
              <a:spcBef>
                <a:spcPct val="0"/>
              </a:spcBef>
              <a:spcAft>
                <a:spcPts val="0"/>
              </a:spcAft>
              <a:buClrTx/>
              <a:buSzTx/>
              <a:tabLst/>
              <a:defRPr/>
            </a:pPr>
            <a:r>
              <a:rPr lang="en-ZA">
                <a:solidFill>
                  <a:srgbClr val="FF0000"/>
                </a:solidFill>
                <a:latin typeface="Tahoma"/>
                <a:ea typeface="Tahoma"/>
                <a:cs typeface="Tahoma"/>
              </a:rPr>
              <a:t>INTRODUCTION</a:t>
            </a:r>
          </a:p>
        </p:txBody>
      </p:sp>
      <p:pic>
        <p:nvPicPr>
          <p:cNvPr id="2" name="Picture 1">
            <a:extLst>
              <a:ext uri="{FF2B5EF4-FFF2-40B4-BE49-F238E27FC236}">
                <a16:creationId xmlns:a16="http://schemas.microsoft.com/office/drawing/2014/main" id="{DF00BB82-EC81-5F7E-A584-45B34929D087}"/>
              </a:ext>
            </a:extLst>
          </p:cNvPr>
          <p:cNvPicPr>
            <a:picLocks noChangeAspect="1"/>
          </p:cNvPicPr>
          <p:nvPr/>
        </p:nvPicPr>
        <p:blipFill>
          <a:blip r:embed="rId3"/>
          <a:stretch>
            <a:fillRect/>
          </a:stretch>
        </p:blipFill>
        <p:spPr>
          <a:xfrm>
            <a:off x="0" y="1265034"/>
            <a:ext cx="12192000" cy="5592965"/>
          </a:xfrm>
          <a:prstGeom prst="rect">
            <a:avLst/>
          </a:prstGeom>
          <a:ln>
            <a:solidFill>
              <a:schemeClr val="tx1"/>
            </a:solidFill>
          </a:ln>
        </p:spPr>
      </p:pic>
    </p:spTree>
    <p:extLst>
      <p:ext uri="{BB962C8B-B14F-4D97-AF65-F5344CB8AC3E}">
        <p14:creationId xmlns:p14="http://schemas.microsoft.com/office/powerpoint/2010/main" val="38491958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67B37-5A57-6EDB-F711-5D3B9399E0C0}"/>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9137C9C1-60E3-0409-583C-40F331D93F8C}"/>
              </a:ext>
            </a:extLst>
          </p:cNvPr>
          <p:cNvSpPr txBox="1"/>
          <p:nvPr/>
        </p:nvSpPr>
        <p:spPr>
          <a:xfrm>
            <a:off x="517178" y="1186996"/>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T2.2-03 </a:t>
            </a:r>
            <a:r>
              <a:rPr lang="en-US" sz="2400" b="1">
                <a:solidFill>
                  <a:schemeClr val="bg1"/>
                </a:solidFill>
                <a:latin typeface="Apex New Bold" panose="02010600040501010103"/>
                <a:ea typeface="Tahoma" panose="020B0604030504040204" pitchFamily="34" charset="0"/>
                <a:cs typeface="Tahoma" panose="020B0604030504040204" pitchFamily="34" charset="0"/>
              </a:rPr>
              <a:t>Key persons experience</a:t>
            </a:r>
            <a:endParaRPr lang="en-ZA" sz="2400" b="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787A1E6E-F014-346C-8E3A-4158F9DA295F}"/>
              </a:ext>
            </a:extLst>
          </p:cNvPr>
          <p:cNvSpPr txBox="1"/>
          <p:nvPr/>
        </p:nvSpPr>
        <p:spPr>
          <a:xfrm>
            <a:off x="9877286" y="1193374"/>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7" name="TextBox 26">
            <a:extLst>
              <a:ext uri="{FF2B5EF4-FFF2-40B4-BE49-F238E27FC236}">
                <a16:creationId xmlns:a16="http://schemas.microsoft.com/office/drawing/2014/main" id="{7969D7A1-DFC5-16E0-EC4F-E86E86EFC817}"/>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30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9" name="TextBox 28">
            <a:extLst>
              <a:ext uri="{FF2B5EF4-FFF2-40B4-BE49-F238E27FC236}">
                <a16:creationId xmlns:a16="http://schemas.microsoft.com/office/drawing/2014/main" id="{DEAF42DC-1C4B-3ECB-4DEF-36E51CF1E5B7}"/>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31" name="TextBox 30">
            <a:extLst>
              <a:ext uri="{FF2B5EF4-FFF2-40B4-BE49-F238E27FC236}">
                <a16:creationId xmlns:a16="http://schemas.microsoft.com/office/drawing/2014/main" id="{206567A6-6E45-0626-0414-192E82D8A97D}"/>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41" name="TextBox 40">
            <a:extLst>
              <a:ext uri="{FF2B5EF4-FFF2-40B4-BE49-F238E27FC236}">
                <a16:creationId xmlns:a16="http://schemas.microsoft.com/office/drawing/2014/main" id="{EEDE3F69-DA42-3892-AF47-E888C8355C1D}"/>
              </a:ext>
            </a:extLst>
          </p:cNvPr>
          <p:cNvSpPr txBox="1"/>
          <p:nvPr/>
        </p:nvSpPr>
        <p:spPr>
          <a:xfrm>
            <a:off x="3987046" y="7498020"/>
            <a:ext cx="12193504" cy="1323439"/>
          </a:xfrm>
          <a:prstGeom prst="rect">
            <a:avLst/>
          </a:prstGeom>
          <a:noFill/>
        </p:spPr>
        <p:txBody>
          <a:bodyPr wrap="square" rtlCol="0">
            <a:spAutoFit/>
          </a:bodyPr>
          <a:lstStyle/>
          <a:p>
            <a:pPr algn="ctr"/>
            <a:r>
              <a:rPr lang="en-ZA" sz="8000" b="1">
                <a:solidFill>
                  <a:schemeClr val="bg1"/>
                </a:solidFill>
                <a:latin typeface="Apex New Bold" panose="02010600040501010103"/>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274FF2E2-E1E3-B657-8147-EE4EEAD7F8EA}"/>
              </a:ext>
            </a:extLst>
          </p:cNvPr>
          <p:cNvSpPr>
            <a:spLocks noGrp="1"/>
          </p:cNvSpPr>
          <p:nvPr>
            <p:ph type="title"/>
          </p:nvPr>
        </p:nvSpPr>
        <p:spPr>
          <a:xfrm>
            <a:off x="283474" y="249922"/>
            <a:ext cx="10079725" cy="461665"/>
          </a:xfrm>
        </p:spPr>
        <p:txBody>
          <a:bodyPr/>
          <a:lstStyle/>
          <a:p>
            <a:r>
              <a:rPr lang="en-ZA"/>
              <a:t>PART T1: TENDERING PROCEDURES</a:t>
            </a:r>
            <a:endParaRPr lang="en-US">
              <a:latin typeface="Apex New Bold" panose="02010600040501010103"/>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86658B8B-B850-963C-271B-7B5AF5A06B1E}"/>
              </a:ext>
            </a:extLst>
          </p:cNvPr>
          <p:cNvSpPr>
            <a:spLocks noGrp="1"/>
          </p:cNvSpPr>
          <p:nvPr>
            <p:ph type="body" sz="quarter" idx="16"/>
          </p:nvPr>
        </p:nvSpPr>
        <p:spPr/>
        <p:txBody>
          <a:bodyPr/>
          <a:lstStyle/>
          <a:p>
            <a:r>
              <a:rPr lang="en-ZA">
                <a:latin typeface="Apex New Bold" panose="02010600040501010103"/>
                <a:ea typeface="Tahoma" panose="020B0604030504040204" pitchFamily="34" charset="0"/>
                <a:cs typeface="Tahoma" panose="020B0604030504040204" pitchFamily="34" charset="0"/>
              </a:rPr>
              <a:t>T1.2 Tender Data (Clause 3.11 Functionality Criteria)</a:t>
            </a:r>
            <a:endParaRPr lang="en-US">
              <a:latin typeface="Apex New Bold" panose="02010600040501010103"/>
              <a:ea typeface="Tahoma" panose="020B0604030504040204" pitchFamily="34" charset="0"/>
              <a:cs typeface="Tahoma" panose="020B0604030504040204" pitchFamily="34" charset="0"/>
            </a:endParaRPr>
          </a:p>
        </p:txBody>
      </p:sp>
      <p:pic>
        <p:nvPicPr>
          <p:cNvPr id="8" name="Picture 7" descr="A white text on a black background&#10;&#10;AI-generated content may be incorrect.">
            <a:extLst>
              <a:ext uri="{FF2B5EF4-FFF2-40B4-BE49-F238E27FC236}">
                <a16:creationId xmlns:a16="http://schemas.microsoft.com/office/drawing/2014/main" id="{BA1F19AE-E64D-7CCE-6721-DD509EC617FE}"/>
              </a:ext>
            </a:extLst>
          </p:cNvPr>
          <p:cNvPicPr>
            <a:picLocks noChangeAspect="1"/>
          </p:cNvPicPr>
          <p:nvPr/>
        </p:nvPicPr>
        <p:blipFill>
          <a:blip r:embed="rId2"/>
          <a:stretch>
            <a:fillRect/>
          </a:stretch>
        </p:blipFill>
        <p:spPr>
          <a:xfrm>
            <a:off x="423932" y="1778000"/>
            <a:ext cx="5734050" cy="3810000"/>
          </a:xfrm>
          <a:prstGeom prst="rect">
            <a:avLst/>
          </a:prstGeom>
        </p:spPr>
      </p:pic>
      <p:pic>
        <p:nvPicPr>
          <p:cNvPr id="9" name="Picture 8" descr="A document with text on it&#10;&#10;AI-generated content may be incorrect.">
            <a:extLst>
              <a:ext uri="{FF2B5EF4-FFF2-40B4-BE49-F238E27FC236}">
                <a16:creationId xmlns:a16="http://schemas.microsoft.com/office/drawing/2014/main" id="{934417CA-46D4-638E-2FEF-E11305CF0788}"/>
              </a:ext>
            </a:extLst>
          </p:cNvPr>
          <p:cNvPicPr>
            <a:picLocks noChangeAspect="1"/>
          </p:cNvPicPr>
          <p:nvPr/>
        </p:nvPicPr>
        <p:blipFill>
          <a:blip r:embed="rId3"/>
          <a:stretch>
            <a:fillRect/>
          </a:stretch>
        </p:blipFill>
        <p:spPr>
          <a:xfrm>
            <a:off x="6166540" y="2343288"/>
            <a:ext cx="5734050" cy="3143250"/>
          </a:xfrm>
          <a:prstGeom prst="rect">
            <a:avLst/>
          </a:prstGeom>
        </p:spPr>
      </p:pic>
    </p:spTree>
    <p:extLst>
      <p:ext uri="{BB962C8B-B14F-4D97-AF65-F5344CB8AC3E}">
        <p14:creationId xmlns:p14="http://schemas.microsoft.com/office/powerpoint/2010/main" val="1617241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D98323-0F68-C6F5-9871-60B44D858256}"/>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FF14BB8E-8E20-5F20-4C43-30F9B46926CD}"/>
              </a:ext>
            </a:extLst>
          </p:cNvPr>
          <p:cNvSpPr txBox="1"/>
          <p:nvPr/>
        </p:nvSpPr>
        <p:spPr>
          <a:xfrm>
            <a:off x="517178" y="1186996"/>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T2.2-03 </a:t>
            </a:r>
            <a:r>
              <a:rPr lang="en-US" sz="2400" b="1">
                <a:solidFill>
                  <a:schemeClr val="bg1"/>
                </a:solidFill>
                <a:latin typeface="Apex New Bold" panose="02010600040501010103"/>
                <a:ea typeface="Tahoma" panose="020B0604030504040204" pitchFamily="34" charset="0"/>
                <a:cs typeface="Tahoma" panose="020B0604030504040204" pitchFamily="34" charset="0"/>
              </a:rPr>
              <a:t>Key persons experience</a:t>
            </a:r>
            <a:endParaRPr lang="en-ZA" sz="2400" b="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DE562CAF-74CC-D110-5F0C-A15075700F4C}"/>
              </a:ext>
            </a:extLst>
          </p:cNvPr>
          <p:cNvSpPr txBox="1"/>
          <p:nvPr/>
        </p:nvSpPr>
        <p:spPr>
          <a:xfrm>
            <a:off x="9877286" y="1193374"/>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7" name="TextBox 26">
            <a:extLst>
              <a:ext uri="{FF2B5EF4-FFF2-40B4-BE49-F238E27FC236}">
                <a16:creationId xmlns:a16="http://schemas.microsoft.com/office/drawing/2014/main" id="{F4AB0252-3A2F-B2F8-C6B3-87D3D4E30DBC}"/>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30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9" name="TextBox 28">
            <a:extLst>
              <a:ext uri="{FF2B5EF4-FFF2-40B4-BE49-F238E27FC236}">
                <a16:creationId xmlns:a16="http://schemas.microsoft.com/office/drawing/2014/main" id="{BB32CA92-C180-A3D4-C419-166E3CCB18BC}"/>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31" name="TextBox 30">
            <a:extLst>
              <a:ext uri="{FF2B5EF4-FFF2-40B4-BE49-F238E27FC236}">
                <a16:creationId xmlns:a16="http://schemas.microsoft.com/office/drawing/2014/main" id="{B002E695-495F-20AA-82F4-0EE2980C26A3}"/>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41" name="TextBox 40">
            <a:extLst>
              <a:ext uri="{FF2B5EF4-FFF2-40B4-BE49-F238E27FC236}">
                <a16:creationId xmlns:a16="http://schemas.microsoft.com/office/drawing/2014/main" id="{7D95B81D-F049-E08E-DEFF-DC831BDAA20C}"/>
              </a:ext>
            </a:extLst>
          </p:cNvPr>
          <p:cNvSpPr txBox="1"/>
          <p:nvPr/>
        </p:nvSpPr>
        <p:spPr>
          <a:xfrm>
            <a:off x="3987046" y="7498020"/>
            <a:ext cx="12193504" cy="1323439"/>
          </a:xfrm>
          <a:prstGeom prst="rect">
            <a:avLst/>
          </a:prstGeom>
          <a:noFill/>
        </p:spPr>
        <p:txBody>
          <a:bodyPr wrap="square" rtlCol="0">
            <a:spAutoFit/>
          </a:bodyPr>
          <a:lstStyle/>
          <a:p>
            <a:pPr algn="ctr"/>
            <a:r>
              <a:rPr lang="en-ZA" sz="8000" b="1">
                <a:solidFill>
                  <a:schemeClr val="bg1"/>
                </a:solidFill>
                <a:latin typeface="Apex New Bold" panose="02010600040501010103"/>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A25C9F02-AB5A-51A2-826F-D452166046CB}"/>
              </a:ext>
            </a:extLst>
          </p:cNvPr>
          <p:cNvSpPr>
            <a:spLocks noGrp="1"/>
          </p:cNvSpPr>
          <p:nvPr>
            <p:ph type="title"/>
          </p:nvPr>
        </p:nvSpPr>
        <p:spPr>
          <a:xfrm>
            <a:off x="283474" y="249922"/>
            <a:ext cx="10079725" cy="461665"/>
          </a:xfrm>
        </p:spPr>
        <p:txBody>
          <a:bodyPr/>
          <a:lstStyle/>
          <a:p>
            <a:r>
              <a:rPr lang="en-ZA"/>
              <a:t>PART T1: TENDERING PROCEDURES</a:t>
            </a:r>
            <a:endParaRPr lang="en-US">
              <a:latin typeface="Apex New Bold" panose="02010600040501010103"/>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1565D0B9-138E-6ED0-FB4D-507468550223}"/>
              </a:ext>
            </a:extLst>
          </p:cNvPr>
          <p:cNvSpPr>
            <a:spLocks noGrp="1"/>
          </p:cNvSpPr>
          <p:nvPr>
            <p:ph type="body" sz="quarter" idx="16"/>
          </p:nvPr>
        </p:nvSpPr>
        <p:spPr/>
        <p:txBody>
          <a:bodyPr/>
          <a:lstStyle/>
          <a:p>
            <a:r>
              <a:rPr lang="en-ZA">
                <a:latin typeface="Apex New Bold" panose="02010600040501010103"/>
                <a:ea typeface="Tahoma" panose="020B0604030504040204" pitchFamily="34" charset="0"/>
                <a:cs typeface="Tahoma" panose="020B0604030504040204" pitchFamily="34" charset="0"/>
              </a:rPr>
              <a:t>T1.2 Tender Data (Clause 3.11 Functionality Criteria)</a:t>
            </a:r>
            <a:endParaRPr lang="en-US">
              <a:latin typeface="Apex New Bold" panose="02010600040501010103"/>
              <a:ea typeface="Tahoma" panose="020B0604030504040204" pitchFamily="34" charset="0"/>
              <a:cs typeface="Tahoma" panose="020B0604030504040204" pitchFamily="34" charset="0"/>
            </a:endParaRPr>
          </a:p>
        </p:txBody>
      </p:sp>
      <p:pic>
        <p:nvPicPr>
          <p:cNvPr id="2" name="Picture 1" descr="A white sheet of paper with text&#10;&#10;AI-generated content may be incorrect.">
            <a:extLst>
              <a:ext uri="{FF2B5EF4-FFF2-40B4-BE49-F238E27FC236}">
                <a16:creationId xmlns:a16="http://schemas.microsoft.com/office/drawing/2014/main" id="{989A54F3-4458-69F5-A407-4B3987DBEC0A}"/>
              </a:ext>
            </a:extLst>
          </p:cNvPr>
          <p:cNvPicPr>
            <a:picLocks noChangeAspect="1"/>
          </p:cNvPicPr>
          <p:nvPr/>
        </p:nvPicPr>
        <p:blipFill>
          <a:blip r:embed="rId2"/>
          <a:stretch>
            <a:fillRect/>
          </a:stretch>
        </p:blipFill>
        <p:spPr>
          <a:xfrm>
            <a:off x="3227594" y="1753151"/>
            <a:ext cx="4312203" cy="4798392"/>
          </a:xfrm>
          <a:prstGeom prst="rect">
            <a:avLst/>
          </a:prstGeom>
        </p:spPr>
      </p:pic>
    </p:spTree>
    <p:extLst>
      <p:ext uri="{BB962C8B-B14F-4D97-AF65-F5344CB8AC3E}">
        <p14:creationId xmlns:p14="http://schemas.microsoft.com/office/powerpoint/2010/main" val="3507388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F3A69-01C7-135C-B772-9915B23E1615}"/>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D9448087-7C13-F574-4ED6-F3E76C77F22C}"/>
              </a:ext>
            </a:extLst>
          </p:cNvPr>
          <p:cNvSpPr txBox="1"/>
          <p:nvPr/>
        </p:nvSpPr>
        <p:spPr>
          <a:xfrm>
            <a:off x="517178" y="1186996"/>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T2.2-03 </a:t>
            </a:r>
            <a:r>
              <a:rPr lang="en-US" sz="2400" b="1">
                <a:solidFill>
                  <a:schemeClr val="bg1"/>
                </a:solidFill>
                <a:latin typeface="Apex New Bold" panose="02010600040501010103"/>
                <a:ea typeface="Tahoma" panose="020B0604030504040204" pitchFamily="34" charset="0"/>
                <a:cs typeface="Tahoma" panose="020B0604030504040204" pitchFamily="34" charset="0"/>
              </a:rPr>
              <a:t>Key persons experience</a:t>
            </a:r>
            <a:endParaRPr lang="en-ZA" sz="2400" b="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EEF6E949-5785-8172-FAB4-52E29EE66904}"/>
              </a:ext>
            </a:extLst>
          </p:cNvPr>
          <p:cNvSpPr txBox="1"/>
          <p:nvPr/>
        </p:nvSpPr>
        <p:spPr>
          <a:xfrm>
            <a:off x="9877286" y="1193374"/>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7" name="TextBox 26">
            <a:extLst>
              <a:ext uri="{FF2B5EF4-FFF2-40B4-BE49-F238E27FC236}">
                <a16:creationId xmlns:a16="http://schemas.microsoft.com/office/drawing/2014/main" id="{40C9F02E-AC9C-2328-0805-CB281DE2C4EC}"/>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30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29" name="TextBox 28">
            <a:extLst>
              <a:ext uri="{FF2B5EF4-FFF2-40B4-BE49-F238E27FC236}">
                <a16:creationId xmlns:a16="http://schemas.microsoft.com/office/drawing/2014/main" id="{02D8D722-4528-4B6B-232C-2B4D8AA209D1}"/>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10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31" name="TextBox 30">
            <a:extLst>
              <a:ext uri="{FF2B5EF4-FFF2-40B4-BE49-F238E27FC236}">
                <a16:creationId xmlns:a16="http://schemas.microsoft.com/office/drawing/2014/main" id="{80ACDD5C-853D-63D1-2991-C6AF8968A81B}"/>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Apex New Bold" panose="02010600040501010103"/>
                <a:ea typeface="Tahoma" panose="020B0604030504040204" pitchFamily="34" charset="0"/>
                <a:cs typeface="Tahoma" panose="020B0604030504040204" pitchFamily="34" charset="0"/>
              </a:rPr>
              <a:t>5 points</a:t>
            </a:r>
            <a:endParaRPr lang="en-ZA" sz="2400" b="1" i="1">
              <a:solidFill>
                <a:schemeClr val="bg1"/>
              </a:solidFill>
              <a:latin typeface="Apex New Bold" panose="02010600040501010103"/>
              <a:ea typeface="Tahoma" panose="020B0604030504040204" pitchFamily="34" charset="0"/>
              <a:cs typeface="Tahoma" panose="020B0604030504040204" pitchFamily="34" charset="0"/>
            </a:endParaRPr>
          </a:p>
        </p:txBody>
      </p:sp>
      <p:sp>
        <p:nvSpPr>
          <p:cNvPr id="41" name="TextBox 40">
            <a:extLst>
              <a:ext uri="{FF2B5EF4-FFF2-40B4-BE49-F238E27FC236}">
                <a16:creationId xmlns:a16="http://schemas.microsoft.com/office/drawing/2014/main" id="{68F70B22-D236-896F-1675-AFEF49B5C5BD}"/>
              </a:ext>
            </a:extLst>
          </p:cNvPr>
          <p:cNvSpPr txBox="1"/>
          <p:nvPr/>
        </p:nvSpPr>
        <p:spPr>
          <a:xfrm>
            <a:off x="3987046" y="7498020"/>
            <a:ext cx="12193504" cy="1323439"/>
          </a:xfrm>
          <a:prstGeom prst="rect">
            <a:avLst/>
          </a:prstGeom>
          <a:noFill/>
        </p:spPr>
        <p:txBody>
          <a:bodyPr wrap="square" rtlCol="0">
            <a:spAutoFit/>
          </a:bodyPr>
          <a:lstStyle/>
          <a:p>
            <a:pPr algn="ctr"/>
            <a:r>
              <a:rPr lang="en-ZA" sz="8000" b="1">
                <a:solidFill>
                  <a:schemeClr val="bg1"/>
                </a:solidFill>
                <a:latin typeface="Apex New Bold" panose="02010600040501010103"/>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7896EF41-AD3D-BBEB-198B-F6AD68D2B601}"/>
              </a:ext>
            </a:extLst>
          </p:cNvPr>
          <p:cNvSpPr>
            <a:spLocks noGrp="1"/>
          </p:cNvSpPr>
          <p:nvPr>
            <p:ph type="title"/>
          </p:nvPr>
        </p:nvSpPr>
        <p:spPr>
          <a:xfrm>
            <a:off x="283474" y="249922"/>
            <a:ext cx="10079725" cy="461665"/>
          </a:xfrm>
        </p:spPr>
        <p:txBody>
          <a:bodyPr/>
          <a:lstStyle/>
          <a:p>
            <a:r>
              <a:rPr lang="en-ZA"/>
              <a:t>PART T1: TENDERING PROCEDURES</a:t>
            </a:r>
            <a:endParaRPr lang="en-US">
              <a:latin typeface="Apex New Bold" panose="02010600040501010103"/>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A39479BC-CABE-1902-D61C-A3082758C12F}"/>
              </a:ext>
            </a:extLst>
          </p:cNvPr>
          <p:cNvSpPr>
            <a:spLocks noGrp="1"/>
          </p:cNvSpPr>
          <p:nvPr>
            <p:ph type="body" sz="quarter" idx="16"/>
          </p:nvPr>
        </p:nvSpPr>
        <p:spPr/>
        <p:txBody>
          <a:bodyPr/>
          <a:lstStyle/>
          <a:p>
            <a:r>
              <a:rPr lang="en-ZA">
                <a:latin typeface="Apex New Bold" panose="02010600040501010103"/>
                <a:ea typeface="Tahoma" panose="020B0604030504040204" pitchFamily="34" charset="0"/>
                <a:cs typeface="Tahoma" panose="020B0604030504040204" pitchFamily="34" charset="0"/>
              </a:rPr>
              <a:t>T1.2 Tender Data (Clause 3.11 Functionality Criteria)</a:t>
            </a:r>
            <a:endParaRPr lang="en-US">
              <a:latin typeface="Apex New Bold" panose="02010600040501010103"/>
              <a:ea typeface="Tahoma" panose="020B0604030504040204" pitchFamily="34" charset="0"/>
              <a:cs typeface="Tahoma" panose="020B0604030504040204" pitchFamily="34" charset="0"/>
            </a:endParaRPr>
          </a:p>
        </p:txBody>
      </p:sp>
      <p:pic>
        <p:nvPicPr>
          <p:cNvPr id="3" name="Picture 2">
            <a:extLst>
              <a:ext uri="{FF2B5EF4-FFF2-40B4-BE49-F238E27FC236}">
                <a16:creationId xmlns:a16="http://schemas.microsoft.com/office/drawing/2014/main" id="{B3D1CFEE-7D13-7E2E-D713-A49FAB8C2A19}"/>
              </a:ext>
            </a:extLst>
          </p:cNvPr>
          <p:cNvPicPr>
            <a:picLocks noChangeAspect="1"/>
          </p:cNvPicPr>
          <p:nvPr/>
        </p:nvPicPr>
        <p:blipFill>
          <a:blip r:embed="rId2"/>
          <a:stretch>
            <a:fillRect/>
          </a:stretch>
        </p:blipFill>
        <p:spPr>
          <a:xfrm>
            <a:off x="1411357" y="1680128"/>
            <a:ext cx="8474766" cy="5176354"/>
          </a:xfrm>
          <a:prstGeom prst="rect">
            <a:avLst/>
          </a:prstGeom>
        </p:spPr>
      </p:pic>
    </p:spTree>
    <p:extLst>
      <p:ext uri="{BB962C8B-B14F-4D97-AF65-F5344CB8AC3E}">
        <p14:creationId xmlns:p14="http://schemas.microsoft.com/office/powerpoint/2010/main" val="21428477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489078" y="1241419"/>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T2.2-04 </a:t>
            </a:r>
            <a:r>
              <a:rPr lang="en-US" sz="2400" b="1">
                <a:solidFill>
                  <a:schemeClr val="bg1"/>
                </a:solidFill>
                <a:latin typeface="Calibri" panose="020F0502020204030204" pitchFamily="34" charset="0"/>
                <a:ea typeface="Tahoma" panose="020B0604030504040204" pitchFamily="34" charset="0"/>
                <a:cs typeface="Tahoma" panose="020B0604030504040204" pitchFamily="34" charset="0"/>
              </a:rPr>
              <a:t>Company previous experience</a:t>
            </a:r>
            <a:endParaRPr lang="en-ZA" sz="2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3EB83EBB-6242-D18B-A0A6-1B1B63AB1EA2}"/>
              </a:ext>
            </a:extLst>
          </p:cNvPr>
          <p:cNvSpPr txBox="1"/>
          <p:nvPr/>
        </p:nvSpPr>
        <p:spPr>
          <a:xfrm>
            <a:off x="9851953" y="1241419"/>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spAutoFit/>
          </a:bodyPr>
          <a:lstStyle/>
          <a:p>
            <a:pPr algn="l"/>
            <a:r>
              <a:rPr lang="en-ZA" sz="2400" b="1">
                <a:solidFill>
                  <a:schemeClr val="bg1"/>
                </a:solidFill>
                <a:latin typeface="Calibri"/>
                <a:ea typeface="Tahoma"/>
                <a:cs typeface="Tahoma"/>
              </a:rPr>
              <a:t>20 points</a:t>
            </a: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 points</a:t>
            </a:r>
          </a:p>
        </p:txBody>
      </p:sp>
      <p:sp>
        <p:nvSpPr>
          <p:cNvPr id="41" name="TextBox 40">
            <a:extLst>
              <a:ext uri="{FF2B5EF4-FFF2-40B4-BE49-F238E27FC236}">
                <a16:creationId xmlns:a16="http://schemas.microsoft.com/office/drawing/2014/main" id="{77FAF0A5-20C6-8213-822C-D0C9CF0E9E36}"/>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1FE02A44-5F6D-A7A0-7886-E61164A625E3}"/>
              </a:ext>
            </a:extLst>
          </p:cNvPr>
          <p:cNvSpPr>
            <a:spLocks noGrp="1"/>
          </p:cNvSpPr>
          <p:nvPr>
            <p:ph type="title"/>
          </p:nvPr>
        </p:nvSpPr>
        <p:spPr>
          <a:xfrm>
            <a:off x="283474" y="249922"/>
            <a:ext cx="10079725" cy="461665"/>
          </a:xfrm>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07A6742C-5910-E073-8600-05006E68226E}"/>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2" name="TextBox 1">
            <a:extLst>
              <a:ext uri="{FF2B5EF4-FFF2-40B4-BE49-F238E27FC236}">
                <a16:creationId xmlns:a16="http://schemas.microsoft.com/office/drawing/2014/main" id="{C408D3D7-D651-627C-EB1E-B9B2417A9C39}"/>
              </a:ext>
            </a:extLst>
          </p:cNvPr>
          <p:cNvSpPr txBox="1"/>
          <p:nvPr/>
        </p:nvSpPr>
        <p:spPr>
          <a:xfrm>
            <a:off x="552049" y="1794158"/>
            <a:ext cx="10985772" cy="44319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ea typeface="Tahoma"/>
                <a:cs typeface="Tahoma"/>
              </a:rPr>
              <a:t>Demonstrate their experience in the delivery of similar projects </a:t>
            </a:r>
            <a:r>
              <a:rPr lang="en-US" b="1">
                <a:ea typeface="Tahoma"/>
                <a:cs typeface="Tahoma"/>
              </a:rPr>
              <a:t>in the last 25 years</a:t>
            </a:r>
            <a:r>
              <a:rPr lang="en-US">
                <a:ea typeface="Tahoma"/>
                <a:cs typeface="Tahoma"/>
              </a:rPr>
              <a:t>, in the Construction of the following infrastructure projects;</a:t>
            </a:r>
          </a:p>
          <a:p>
            <a:pPr algn="just"/>
            <a:endParaRPr lang="en-US">
              <a:ea typeface="Tahoma"/>
              <a:cs typeface="Tahoma"/>
            </a:endParaRPr>
          </a:p>
          <a:p>
            <a:pPr marL="285750" indent="-285750" algn="just">
              <a:buAutoNum type="arabicPeriod"/>
            </a:pPr>
            <a:r>
              <a:rPr lang="en-US" b="1">
                <a:ea typeface="Tahoma"/>
                <a:cs typeface="Tahoma"/>
              </a:rPr>
              <a:t>Construction of Water-Based Infrastructures</a:t>
            </a:r>
          </a:p>
          <a:p>
            <a:pPr marL="285750" indent="-285750" algn="just">
              <a:buAutoNum type="arabicPeriod"/>
            </a:pPr>
            <a:r>
              <a:rPr lang="en-US" b="1">
                <a:ea typeface="Tahoma"/>
                <a:cs typeface="Tahoma"/>
              </a:rPr>
              <a:t>Construction of shoreline protection</a:t>
            </a:r>
          </a:p>
          <a:p>
            <a:pPr algn="just"/>
            <a:endParaRPr lang="en-US">
              <a:ea typeface="Tahoma"/>
              <a:cs typeface="Tahoma"/>
            </a:endParaRPr>
          </a:p>
          <a:p>
            <a:pPr algn="just"/>
            <a:endParaRPr lang="en-US">
              <a:ea typeface="Tahoma"/>
              <a:cs typeface="Tahoma"/>
            </a:endParaRPr>
          </a:p>
          <a:p>
            <a:pPr algn="just"/>
            <a:r>
              <a:rPr lang="en-US" b="1">
                <a:ea typeface="Tahoma"/>
                <a:cs typeface="Tahoma"/>
              </a:rPr>
              <a:t>Tenderer to submit  a sufficiently detailed list with contact details of customers/clients and a valid Completion letters/Certificates for the relevant completed projects.</a:t>
            </a:r>
          </a:p>
          <a:p>
            <a:pPr algn="just"/>
            <a:r>
              <a:rPr lang="en-US" b="1">
                <a:ea typeface="Tahoma"/>
                <a:cs typeface="Tahoma"/>
              </a:rPr>
              <a:t>Note:</a:t>
            </a:r>
            <a:r>
              <a:rPr lang="en-US">
                <a:ea typeface="Tahoma"/>
                <a:cs typeface="Tahoma"/>
              </a:rPr>
              <a:t> Valid Completion letters/Certificates must contain the following details </a:t>
            </a:r>
          </a:p>
          <a:p>
            <a:pPr marL="342900" indent="-342900" algn="just">
              <a:buAutoNum type="arabicPeriod"/>
            </a:pPr>
            <a:r>
              <a:rPr lang="en-US">
                <a:ea typeface="Tahoma"/>
                <a:cs typeface="Tahoma"/>
              </a:rPr>
              <a:t>Include the details (name, address, and contact information) of the previous employer or client, presented on the previous employer’s official letterhead.</a:t>
            </a:r>
          </a:p>
          <a:p>
            <a:pPr marL="342900" indent="-342900" algn="just">
              <a:buAutoNum type="arabicPeriod"/>
            </a:pPr>
            <a:r>
              <a:rPr lang="en-US">
                <a:ea typeface="Tahoma"/>
                <a:cs typeface="Tahoma"/>
              </a:rPr>
              <a:t>Project description and value</a:t>
            </a:r>
          </a:p>
          <a:p>
            <a:pPr marL="342900" indent="-342900" algn="just">
              <a:buAutoNum type="arabicPeriod"/>
            </a:pPr>
            <a:r>
              <a:rPr lang="en-US">
                <a:ea typeface="Tahoma"/>
                <a:cs typeface="Tahoma"/>
              </a:rPr>
              <a:t>Start and completion date </a:t>
            </a:r>
          </a:p>
          <a:p>
            <a:pPr marL="342900" indent="-342900" algn="just">
              <a:buAutoNum type="arabicPeriod"/>
            </a:pPr>
            <a:r>
              <a:rPr lang="en-US">
                <a:ea typeface="Tahoma"/>
                <a:cs typeface="Tahoma"/>
              </a:rPr>
              <a:t>Signed with the name and designation of the signatory</a:t>
            </a:r>
          </a:p>
          <a:p>
            <a:pPr algn="l"/>
            <a:endParaRPr lang="en-US" sz="1200">
              <a:latin typeface="+mn-lt"/>
              <a:ea typeface="Tahoma"/>
              <a:cs typeface="Tahoma"/>
            </a:endParaRPr>
          </a:p>
        </p:txBody>
      </p:sp>
    </p:spTree>
    <p:extLst>
      <p:ext uri="{BB962C8B-B14F-4D97-AF65-F5344CB8AC3E}">
        <p14:creationId xmlns:p14="http://schemas.microsoft.com/office/powerpoint/2010/main" val="12533490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489078" y="1241419"/>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T2.2-04 </a:t>
            </a:r>
            <a:r>
              <a:rPr lang="en-US" sz="2400" b="1">
                <a:solidFill>
                  <a:schemeClr val="bg1"/>
                </a:solidFill>
                <a:latin typeface="Calibri" panose="020F0502020204030204" pitchFamily="34" charset="0"/>
                <a:ea typeface="Tahoma" panose="020B0604030504040204" pitchFamily="34" charset="0"/>
                <a:cs typeface="Tahoma" panose="020B0604030504040204" pitchFamily="34" charset="0"/>
              </a:rPr>
              <a:t>Company previous experience</a:t>
            </a:r>
            <a:endParaRPr lang="en-ZA" sz="2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3EB83EBB-6242-D18B-A0A6-1B1B63AB1EA2}"/>
              </a:ext>
            </a:extLst>
          </p:cNvPr>
          <p:cNvSpPr txBox="1"/>
          <p:nvPr/>
        </p:nvSpPr>
        <p:spPr>
          <a:xfrm>
            <a:off x="9851953" y="1241419"/>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spAutoFit/>
          </a:bodyPr>
          <a:lstStyle/>
          <a:p>
            <a:pPr algn="l"/>
            <a:r>
              <a:rPr lang="en-ZA" sz="2400" b="1">
                <a:solidFill>
                  <a:schemeClr val="bg1"/>
                </a:solidFill>
                <a:latin typeface="Calibri"/>
                <a:ea typeface="Tahoma"/>
                <a:cs typeface="Tahoma"/>
              </a:rPr>
              <a:t>20 points</a:t>
            </a: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 points</a:t>
            </a:r>
          </a:p>
        </p:txBody>
      </p:sp>
      <p:sp>
        <p:nvSpPr>
          <p:cNvPr id="41" name="TextBox 40">
            <a:extLst>
              <a:ext uri="{FF2B5EF4-FFF2-40B4-BE49-F238E27FC236}">
                <a16:creationId xmlns:a16="http://schemas.microsoft.com/office/drawing/2014/main" id="{77FAF0A5-20C6-8213-822C-D0C9CF0E9E36}"/>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1FE02A44-5F6D-A7A0-7886-E61164A625E3}"/>
              </a:ext>
            </a:extLst>
          </p:cNvPr>
          <p:cNvSpPr>
            <a:spLocks noGrp="1"/>
          </p:cNvSpPr>
          <p:nvPr>
            <p:ph type="title"/>
          </p:nvPr>
        </p:nvSpPr>
        <p:spPr>
          <a:xfrm>
            <a:off x="283474" y="249922"/>
            <a:ext cx="10079725" cy="461665"/>
          </a:xfrm>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07A6742C-5910-E073-8600-05006E68226E}"/>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3" name="Table 2">
            <a:extLst>
              <a:ext uri="{FF2B5EF4-FFF2-40B4-BE49-F238E27FC236}">
                <a16:creationId xmlns:a16="http://schemas.microsoft.com/office/drawing/2014/main" id="{E6BD437E-C7C7-F789-D4DD-A1B8A5A806D7}"/>
              </a:ext>
            </a:extLst>
          </p:cNvPr>
          <p:cNvGraphicFramePr>
            <a:graphicFrameLocks noGrp="1"/>
          </p:cNvGraphicFramePr>
          <p:nvPr>
            <p:extLst>
              <p:ext uri="{D42A27DB-BD31-4B8C-83A1-F6EECF244321}">
                <p14:modId xmlns:p14="http://schemas.microsoft.com/office/powerpoint/2010/main" val="3515789801"/>
              </p:ext>
            </p:extLst>
          </p:nvPr>
        </p:nvGraphicFramePr>
        <p:xfrm>
          <a:off x="457200" y="1886712"/>
          <a:ext cx="11277600" cy="4561332"/>
        </p:xfrm>
        <a:graphic>
          <a:graphicData uri="http://schemas.openxmlformats.org/drawingml/2006/table">
            <a:tbl>
              <a:tblPr firstRow="1" bandRow="1">
                <a:tableStyleId>{5940675A-B579-460E-94D1-54222C63F5DA}</a:tableStyleId>
              </a:tblPr>
              <a:tblGrid>
                <a:gridCol w="1065600">
                  <a:extLst>
                    <a:ext uri="{9D8B030D-6E8A-4147-A177-3AD203B41FA5}">
                      <a16:colId xmlns:a16="http://schemas.microsoft.com/office/drawing/2014/main" val="3282427518"/>
                    </a:ext>
                  </a:extLst>
                </a:gridCol>
                <a:gridCol w="5353371">
                  <a:extLst>
                    <a:ext uri="{9D8B030D-6E8A-4147-A177-3AD203B41FA5}">
                      <a16:colId xmlns:a16="http://schemas.microsoft.com/office/drawing/2014/main" val="746894786"/>
                    </a:ext>
                  </a:extLst>
                </a:gridCol>
                <a:gridCol w="4858629">
                  <a:extLst>
                    <a:ext uri="{9D8B030D-6E8A-4147-A177-3AD203B41FA5}">
                      <a16:colId xmlns:a16="http://schemas.microsoft.com/office/drawing/2014/main" val="1512588866"/>
                    </a:ext>
                  </a:extLst>
                </a:gridCol>
              </a:tblGrid>
              <a:tr h="370840">
                <a:tc>
                  <a:txBody>
                    <a:bodyPr/>
                    <a:lstStyle/>
                    <a:p>
                      <a:pPr marL="0" algn="l" rtl="0" eaLnBrk="1" latinLnBrk="0" hangingPunct="1">
                        <a:buNone/>
                      </a:pPr>
                      <a:r>
                        <a:rPr lang="en-ZA" sz="1050" kern="1200">
                          <a:solidFill>
                            <a:srgbClr val="000000"/>
                          </a:solidFill>
                          <a:effectLst/>
                        </a:rPr>
                        <a:t> </a:t>
                      </a:r>
                      <a:endParaRPr lang="en-ZA" sz="1050">
                        <a:effectLst/>
                      </a:endParaRPr>
                    </a:p>
                  </a:txBody>
                  <a:tcPr marL="0" marR="0" marT="0" marB="0" anchor="ctr"/>
                </a:tc>
                <a:tc>
                  <a:txBody>
                    <a:bodyPr/>
                    <a:lstStyle/>
                    <a:p>
                      <a:pPr marL="0" marR="0" algn="l" rtl="0" eaLnBrk="1" latinLnBrk="0" hangingPunct="1">
                        <a:lnSpc>
                          <a:spcPct val="150000"/>
                        </a:lnSpc>
                        <a:spcBef>
                          <a:spcPts val="300"/>
                        </a:spcBef>
                        <a:spcAft>
                          <a:spcPts val="300"/>
                        </a:spcAft>
                        <a:buNone/>
                      </a:pPr>
                      <a:r>
                        <a:rPr lang="en-GB" sz="1050" b="1" kern="1200">
                          <a:solidFill>
                            <a:srgbClr val="000000"/>
                          </a:solidFill>
                          <a:effectLst/>
                        </a:rPr>
                        <a:t>Construction of Water-Based Infrastructure projects</a:t>
                      </a:r>
                      <a:endParaRPr lang="en-GB" sz="1050" b="1">
                        <a:effectLst/>
                      </a:endParaRPr>
                    </a:p>
                    <a:p>
                      <a:pPr marL="173355" marR="0" indent="-173355" algn="l" rtl="0" eaLnBrk="1" latinLnBrk="0" hangingPunct="1">
                        <a:lnSpc>
                          <a:spcPct val="150000"/>
                        </a:lnSpc>
                        <a:spcBef>
                          <a:spcPts val="300"/>
                        </a:spcBef>
                        <a:spcAft>
                          <a:spcPts val="300"/>
                        </a:spcAft>
                        <a:buFont typeface="Calibri"/>
                        <a:buChar char="-"/>
                      </a:pPr>
                      <a:r>
                        <a:rPr lang="en-GB" sz="1050" kern="1200">
                          <a:solidFill>
                            <a:srgbClr val="000000"/>
                          </a:solidFill>
                          <a:effectLst/>
                        </a:rPr>
                        <a:t>The tenderer has completed Marine Infrastructure construction project including dredging works </a:t>
                      </a:r>
                      <a:endParaRPr lang="en-GB" sz="1050">
                        <a:effectLst/>
                      </a:endParaRPr>
                    </a:p>
                    <a:p>
                      <a:pPr marL="173355" marR="0" indent="-173355" algn="l" rtl="0" eaLnBrk="1" latinLnBrk="0" hangingPunct="1">
                        <a:lnSpc>
                          <a:spcPct val="150000"/>
                        </a:lnSpc>
                        <a:spcBef>
                          <a:spcPts val="300"/>
                        </a:spcBef>
                        <a:spcAft>
                          <a:spcPts val="300"/>
                        </a:spcAft>
                        <a:buFont typeface="Calibri"/>
                        <a:buChar char="-"/>
                      </a:pPr>
                      <a:r>
                        <a:rPr lang="en-GB" sz="1050" kern="1200">
                          <a:solidFill>
                            <a:srgbClr val="000000"/>
                          </a:solidFill>
                          <a:effectLst/>
                        </a:rPr>
                        <a:t>Valid Completion Letter/Certificate</a:t>
                      </a:r>
                      <a:endParaRPr lang="en-GB" sz="1050">
                        <a:effectLst/>
                      </a:endParaRPr>
                    </a:p>
                  </a:txBody>
                  <a:tcPr marL="0" marR="0" marT="0" marB="0" anchor="ctr"/>
                </a:tc>
                <a:tc>
                  <a:txBody>
                    <a:bodyPr/>
                    <a:lstStyle/>
                    <a:p>
                      <a:pPr marL="0" marR="0" algn="l" rtl="0" eaLnBrk="1" latinLnBrk="0" hangingPunct="1">
                        <a:lnSpc>
                          <a:spcPct val="150000"/>
                        </a:lnSpc>
                        <a:spcBef>
                          <a:spcPts val="300"/>
                        </a:spcBef>
                        <a:spcAft>
                          <a:spcPts val="300"/>
                        </a:spcAft>
                        <a:buNone/>
                      </a:pPr>
                      <a:r>
                        <a:rPr lang="en-GB" sz="1050" b="1" kern="1200">
                          <a:solidFill>
                            <a:srgbClr val="000000"/>
                          </a:solidFill>
                          <a:effectLst/>
                        </a:rPr>
                        <a:t>Construction of Shore Protection projects</a:t>
                      </a:r>
                      <a:endParaRPr lang="en-GB" sz="1050" b="1">
                        <a:effectLst/>
                      </a:endParaRPr>
                    </a:p>
                    <a:p>
                      <a:pPr marL="173355" marR="0" indent="-173355" algn="just" rtl="0" eaLnBrk="1" latinLnBrk="0" hangingPunct="1">
                        <a:lnSpc>
                          <a:spcPct val="150000"/>
                        </a:lnSpc>
                        <a:spcBef>
                          <a:spcPts val="300"/>
                        </a:spcBef>
                        <a:spcAft>
                          <a:spcPts val="300"/>
                        </a:spcAft>
                        <a:buFont typeface="Calibri"/>
                        <a:buChar char="-"/>
                      </a:pPr>
                      <a:r>
                        <a:rPr lang="en-GB" sz="1050" kern="1200">
                          <a:solidFill>
                            <a:srgbClr val="000000"/>
                          </a:solidFill>
                          <a:effectLst/>
                        </a:rPr>
                        <a:t>The tenderer has completed the construction of  Shore Protection construction  including the production and installation of concrete armour units within a Port application </a:t>
                      </a:r>
                      <a:endParaRPr lang="en-GB" sz="1050">
                        <a:effectLst/>
                      </a:endParaRPr>
                    </a:p>
                    <a:p>
                      <a:pPr marL="173355" marR="0" indent="-173355" algn="just" rtl="0" eaLnBrk="1" latinLnBrk="0" hangingPunct="1">
                        <a:lnSpc>
                          <a:spcPct val="150000"/>
                        </a:lnSpc>
                        <a:spcBef>
                          <a:spcPts val="300"/>
                        </a:spcBef>
                        <a:spcAft>
                          <a:spcPts val="300"/>
                        </a:spcAft>
                        <a:buFont typeface="Calibri"/>
                        <a:buChar char="-"/>
                      </a:pPr>
                      <a:r>
                        <a:rPr lang="en-GB" sz="1050" kern="1200">
                          <a:solidFill>
                            <a:srgbClr val="000000"/>
                          </a:solidFill>
                          <a:effectLst/>
                        </a:rPr>
                        <a:t>Valid Completion Letter/Certificate</a:t>
                      </a:r>
                      <a:endParaRPr lang="en-GB" sz="1050">
                        <a:effectLst/>
                      </a:endParaRPr>
                    </a:p>
                  </a:txBody>
                  <a:tcPr marL="0" marR="0" marT="0" marB="0" anchor="ctr"/>
                </a:tc>
                <a:extLst>
                  <a:ext uri="{0D108BD9-81ED-4DB2-BD59-A6C34878D82A}">
                    <a16:rowId xmlns:a16="http://schemas.microsoft.com/office/drawing/2014/main" val="1342818970"/>
                  </a:ext>
                </a:extLst>
              </a:tr>
              <a:tr h="370840">
                <a:tc>
                  <a:txBody>
                    <a:bodyPr/>
                    <a:lstStyle/>
                    <a:p>
                      <a:pPr marL="0" algn="ctr" rtl="0" eaLnBrk="1" latinLnBrk="0" hangingPunct="1">
                        <a:buNone/>
                      </a:pPr>
                      <a:r>
                        <a:rPr lang="en-ZA" sz="1050" b="1" kern="1200">
                          <a:solidFill>
                            <a:srgbClr val="000000"/>
                          </a:solidFill>
                          <a:effectLst/>
                        </a:rPr>
                        <a:t>Total Points</a:t>
                      </a:r>
                      <a:endParaRPr lang="en-ZA" sz="1050" b="1">
                        <a:effectLst/>
                      </a:endParaRPr>
                    </a:p>
                    <a:p>
                      <a:pPr marL="0" algn="ctr" rtl="0" eaLnBrk="1" latinLnBrk="0" hangingPunct="1">
                        <a:buNone/>
                      </a:pPr>
                      <a:r>
                        <a:rPr lang="en-ZA" sz="1050" b="1" kern="1200">
                          <a:solidFill>
                            <a:srgbClr val="000000"/>
                          </a:solidFill>
                          <a:effectLst/>
                        </a:rPr>
                        <a:t>20</a:t>
                      </a:r>
                      <a:endParaRPr lang="en-ZA" sz="1050" b="1">
                        <a:effectLst/>
                      </a:endParaRPr>
                    </a:p>
                  </a:txBody>
                  <a:tcPr marL="0" marR="0" marT="0" marB="0" anchor="ctr"/>
                </a:tc>
                <a:tc>
                  <a:txBody>
                    <a:bodyPr/>
                    <a:lstStyle/>
                    <a:p>
                      <a:pPr marL="0" algn="ctr" rtl="0" eaLnBrk="1" latinLnBrk="0" hangingPunct="1">
                        <a:lnSpc>
                          <a:spcPct val="150000"/>
                        </a:lnSpc>
                        <a:buNone/>
                      </a:pPr>
                      <a:r>
                        <a:rPr lang="en-ZA" sz="1050" b="1" kern="1200">
                          <a:solidFill>
                            <a:srgbClr val="000000"/>
                          </a:solidFill>
                          <a:effectLst/>
                        </a:rPr>
                        <a:t>10</a:t>
                      </a:r>
                      <a:endParaRPr lang="en-ZA" sz="1050" b="1">
                        <a:effectLst/>
                      </a:endParaRPr>
                    </a:p>
                  </a:txBody>
                  <a:tcPr marL="0" marR="0" marT="0" marB="0" anchor="ctr"/>
                </a:tc>
                <a:tc>
                  <a:txBody>
                    <a:bodyPr/>
                    <a:lstStyle/>
                    <a:p>
                      <a:pPr marL="0" algn="ctr" rtl="0" eaLnBrk="1" latinLnBrk="0" hangingPunct="1">
                        <a:lnSpc>
                          <a:spcPct val="150000"/>
                        </a:lnSpc>
                        <a:buNone/>
                      </a:pPr>
                      <a:r>
                        <a:rPr lang="en-ZA" sz="1050" b="1" kern="1200">
                          <a:solidFill>
                            <a:srgbClr val="000000"/>
                          </a:solidFill>
                          <a:effectLst/>
                        </a:rPr>
                        <a:t>10</a:t>
                      </a:r>
                      <a:endParaRPr lang="en-ZA" sz="1050" b="1">
                        <a:effectLst/>
                      </a:endParaRPr>
                    </a:p>
                  </a:txBody>
                  <a:tcPr marL="0" marR="0" marT="0" marB="0" anchor="ctr"/>
                </a:tc>
                <a:extLst>
                  <a:ext uri="{0D108BD9-81ED-4DB2-BD59-A6C34878D82A}">
                    <a16:rowId xmlns:a16="http://schemas.microsoft.com/office/drawing/2014/main" val="1591535799"/>
                  </a:ext>
                </a:extLst>
              </a:tr>
              <a:tr h="262636">
                <a:tc>
                  <a:txBody>
                    <a:bodyPr/>
                    <a:lstStyle/>
                    <a:p>
                      <a:pPr marL="0" algn="ctr" rtl="0" eaLnBrk="1" latinLnBrk="0" hangingPunct="1">
                        <a:buNone/>
                      </a:pPr>
                      <a:r>
                        <a:rPr lang="en-ZA" sz="1050" b="1" kern="1200">
                          <a:solidFill>
                            <a:srgbClr val="000000"/>
                          </a:solidFill>
                          <a:effectLst/>
                        </a:rPr>
                        <a:t>Score</a:t>
                      </a:r>
                      <a:endParaRPr lang="en-ZA" sz="1050" b="1">
                        <a:effectLst/>
                      </a:endParaRPr>
                    </a:p>
                  </a:txBody>
                  <a:tcPr marL="0" marR="0" marT="0" marB="0" anchor="ctr"/>
                </a:tc>
                <a:tc>
                  <a:txBody>
                    <a:bodyPr/>
                    <a:lstStyle/>
                    <a:p>
                      <a:pPr>
                        <a:buNone/>
                      </a:pPr>
                      <a:endParaRPr lang="en-US" sz="1050">
                        <a:effectLst/>
                      </a:endParaRPr>
                    </a:p>
                  </a:txBody>
                  <a:tcPr marL="0" marR="0" marT="0" marB="0" anchor="ctr"/>
                </a:tc>
                <a:tc>
                  <a:txBody>
                    <a:bodyPr/>
                    <a:lstStyle/>
                    <a:p>
                      <a:pPr>
                        <a:buNone/>
                      </a:pPr>
                      <a:endParaRPr lang="en-US" sz="1050">
                        <a:effectLst/>
                      </a:endParaRPr>
                    </a:p>
                  </a:txBody>
                  <a:tcPr marL="0" marR="0" marT="0" marB="0" anchor="ctr"/>
                </a:tc>
                <a:extLst>
                  <a:ext uri="{0D108BD9-81ED-4DB2-BD59-A6C34878D82A}">
                    <a16:rowId xmlns:a16="http://schemas.microsoft.com/office/drawing/2014/main" val="693923634"/>
                  </a:ext>
                </a:extLst>
              </a:tr>
              <a:tr h="370840">
                <a:tc>
                  <a:txBody>
                    <a:bodyPr/>
                    <a:lstStyle/>
                    <a:p>
                      <a:pPr marL="0" algn="ctr" rtl="0" eaLnBrk="1" latinLnBrk="0" hangingPunct="1">
                        <a:buNone/>
                      </a:pPr>
                      <a:r>
                        <a:rPr lang="en-ZA" sz="1050" b="1" kern="1200">
                          <a:solidFill>
                            <a:srgbClr val="000000"/>
                          </a:solidFill>
                          <a:effectLst/>
                        </a:rPr>
                        <a:t>0</a:t>
                      </a:r>
                      <a:endParaRPr lang="en-ZA" sz="1050" b="1">
                        <a:effectLst/>
                      </a:endParaRPr>
                    </a:p>
                  </a:txBody>
                  <a:tcPr marL="0" marR="0" marT="0" marB="0" anchor="ctr"/>
                </a:tc>
                <a:tc gridSpan="2">
                  <a:txBody>
                    <a:bodyPr/>
                    <a:lstStyle/>
                    <a:p>
                      <a:pPr marL="0" algn="l" rtl="0" eaLnBrk="1" latinLnBrk="0" hangingPunct="1">
                        <a:lnSpc>
                          <a:spcPct val="150000"/>
                        </a:lnSpc>
                        <a:buNone/>
                      </a:pPr>
                      <a:r>
                        <a:rPr lang="en-US" sz="1050" kern="1200">
                          <a:solidFill>
                            <a:srgbClr val="000000"/>
                          </a:solidFill>
                          <a:effectLst/>
                        </a:rPr>
                        <a:t>The tenderer has submitted no information, or the tenderer has submitted a list of projects with no valid Completion letter/ Certificate</a:t>
                      </a:r>
                      <a:endParaRPr lang="en-US" sz="1050">
                        <a:effectLst/>
                      </a:endParaRPr>
                    </a:p>
                  </a:txBody>
                  <a:tcPr marL="0" marR="0" marT="0" marB="0" anchor="ctr"/>
                </a:tc>
                <a:tc hMerge="1">
                  <a:txBody>
                    <a:bodyPr/>
                    <a:lstStyle/>
                    <a:p>
                      <a:endParaRPr lang="en-US"/>
                    </a:p>
                  </a:txBody>
                  <a:tcPr marL="0" marR="0" marT="0" marB="0" horzOverflow="overflow"/>
                </a:tc>
                <a:extLst>
                  <a:ext uri="{0D108BD9-81ED-4DB2-BD59-A6C34878D82A}">
                    <a16:rowId xmlns:a16="http://schemas.microsoft.com/office/drawing/2014/main" val="4178510212"/>
                  </a:ext>
                </a:extLst>
              </a:tr>
              <a:tr h="370840">
                <a:tc>
                  <a:txBody>
                    <a:bodyPr/>
                    <a:lstStyle/>
                    <a:p>
                      <a:pPr marL="0" algn="ctr" rtl="0" eaLnBrk="1" latinLnBrk="0" hangingPunct="1">
                        <a:buNone/>
                      </a:pPr>
                      <a:r>
                        <a:rPr lang="en-ZA" sz="1050" b="1" kern="1200">
                          <a:solidFill>
                            <a:srgbClr val="000000"/>
                          </a:solidFill>
                          <a:effectLst/>
                        </a:rPr>
                        <a:t>20</a:t>
                      </a:r>
                      <a:endParaRPr lang="en-ZA" sz="1050" b="1">
                        <a:effectLst/>
                      </a:endParaRPr>
                    </a:p>
                  </a:txBody>
                  <a:tcPr marL="0" marR="0" marT="0" marB="0" anchor="ctr"/>
                </a:tc>
                <a:tc>
                  <a:txBody>
                    <a:bodyPr/>
                    <a:lstStyle/>
                    <a:p>
                      <a:pPr marL="0" algn="just" rtl="0" eaLnBrk="1" latinLnBrk="0" hangingPunct="1">
                        <a:lnSpc>
                          <a:spcPct val="150000"/>
                        </a:lnSpc>
                        <a:buNone/>
                      </a:pPr>
                      <a:r>
                        <a:rPr lang="en-US" sz="1050" kern="1200">
                          <a:solidFill>
                            <a:srgbClr val="000000"/>
                          </a:solidFill>
                          <a:effectLst/>
                        </a:rPr>
                        <a:t>The tenderer has completed one (1)  Water-Based  Infrastructure construction project in the last 25 years with valid Completion Letter/Certificate </a:t>
                      </a:r>
                      <a:endParaRPr lang="en-US" sz="1050">
                        <a:effectLst/>
                      </a:endParaRPr>
                    </a:p>
                  </a:txBody>
                  <a:tcPr marL="0" marR="0" marT="0" marB="0" anchor="ctr"/>
                </a:tc>
                <a:tc>
                  <a:txBody>
                    <a:bodyPr/>
                    <a:lstStyle/>
                    <a:p>
                      <a:pPr marL="0" algn="just" rtl="0" eaLnBrk="1" latinLnBrk="0" hangingPunct="1">
                        <a:lnSpc>
                          <a:spcPct val="150000"/>
                        </a:lnSpc>
                        <a:buNone/>
                      </a:pPr>
                      <a:r>
                        <a:rPr lang="en-US" sz="1050" kern="1200">
                          <a:solidFill>
                            <a:srgbClr val="000000"/>
                          </a:solidFill>
                          <a:effectLst/>
                        </a:rPr>
                        <a:t>The tenderer has completed one (1)  construction of  Shore Protection project in the last 25 years with valid Completion Letter/Certificate</a:t>
                      </a:r>
                      <a:endParaRPr lang="en-US" sz="1050">
                        <a:effectLst/>
                      </a:endParaRPr>
                    </a:p>
                  </a:txBody>
                  <a:tcPr marL="0" marR="0" marT="0" marB="0" anchor="ctr"/>
                </a:tc>
                <a:extLst>
                  <a:ext uri="{0D108BD9-81ED-4DB2-BD59-A6C34878D82A}">
                    <a16:rowId xmlns:a16="http://schemas.microsoft.com/office/drawing/2014/main" val="1010023968"/>
                  </a:ext>
                </a:extLst>
              </a:tr>
              <a:tr h="370840">
                <a:tc>
                  <a:txBody>
                    <a:bodyPr/>
                    <a:lstStyle/>
                    <a:p>
                      <a:pPr marL="0" algn="ctr" rtl="0" eaLnBrk="1" latinLnBrk="0" hangingPunct="1">
                        <a:buNone/>
                      </a:pPr>
                      <a:r>
                        <a:rPr lang="en-ZA" sz="1050" b="1" kern="1200">
                          <a:solidFill>
                            <a:srgbClr val="000000"/>
                          </a:solidFill>
                          <a:effectLst/>
                        </a:rPr>
                        <a:t>40</a:t>
                      </a:r>
                      <a:endParaRPr lang="en-ZA" sz="1050" b="1">
                        <a:effectLst/>
                      </a:endParaRPr>
                    </a:p>
                  </a:txBody>
                  <a:tcPr marL="0" marR="0" marT="0" marB="0" anchor="ctr"/>
                </a:tc>
                <a:tc>
                  <a:txBody>
                    <a:bodyPr/>
                    <a:lstStyle/>
                    <a:p>
                      <a:pPr marL="0" algn="just" rtl="0" eaLnBrk="1" latinLnBrk="0" hangingPunct="1">
                        <a:lnSpc>
                          <a:spcPct val="150000"/>
                        </a:lnSpc>
                        <a:buNone/>
                      </a:pPr>
                      <a:r>
                        <a:rPr lang="en-US" sz="1050" kern="1200">
                          <a:solidFill>
                            <a:srgbClr val="000000"/>
                          </a:solidFill>
                          <a:effectLst/>
                        </a:rPr>
                        <a:t>The tenderer has completed two (2)  Water-Based  Infrastructure construction projects in the last 25 years with valid Completion Letters/Certificates. </a:t>
                      </a:r>
                      <a:endParaRPr lang="en-US" sz="1050">
                        <a:effectLst/>
                      </a:endParaRPr>
                    </a:p>
                  </a:txBody>
                  <a:tcPr marL="0" marR="0" marT="0" marB="0" anchor="ctr"/>
                </a:tc>
                <a:tc>
                  <a:txBody>
                    <a:bodyPr/>
                    <a:lstStyle/>
                    <a:p>
                      <a:pPr marL="0" algn="just" rtl="0" eaLnBrk="1" latinLnBrk="0" hangingPunct="1">
                        <a:lnSpc>
                          <a:spcPct val="150000"/>
                        </a:lnSpc>
                        <a:buNone/>
                      </a:pPr>
                      <a:r>
                        <a:rPr lang="en-US" sz="1050" kern="1200">
                          <a:solidFill>
                            <a:srgbClr val="000000"/>
                          </a:solidFill>
                          <a:effectLst/>
                        </a:rPr>
                        <a:t>The tenderer has completed two (2)  construction of  Shore Protection  projects in the last 25 years with valid Completion Letters/Certificates</a:t>
                      </a:r>
                      <a:endParaRPr lang="en-US" sz="1050">
                        <a:effectLst/>
                      </a:endParaRPr>
                    </a:p>
                  </a:txBody>
                  <a:tcPr marL="0" marR="0" marT="0" marB="0" anchor="ctr"/>
                </a:tc>
                <a:extLst>
                  <a:ext uri="{0D108BD9-81ED-4DB2-BD59-A6C34878D82A}">
                    <a16:rowId xmlns:a16="http://schemas.microsoft.com/office/drawing/2014/main" val="254660579"/>
                  </a:ext>
                </a:extLst>
              </a:tr>
              <a:tr h="370840">
                <a:tc>
                  <a:txBody>
                    <a:bodyPr/>
                    <a:lstStyle/>
                    <a:p>
                      <a:pPr marL="0" algn="ctr" rtl="0" eaLnBrk="1" latinLnBrk="0" hangingPunct="1">
                        <a:buNone/>
                      </a:pPr>
                      <a:r>
                        <a:rPr lang="en-ZA" sz="1050" b="1" kern="1200">
                          <a:solidFill>
                            <a:srgbClr val="000000"/>
                          </a:solidFill>
                          <a:effectLst/>
                        </a:rPr>
                        <a:t>60</a:t>
                      </a:r>
                      <a:endParaRPr lang="en-ZA" sz="1050" b="1">
                        <a:effectLst/>
                      </a:endParaRPr>
                    </a:p>
                  </a:txBody>
                  <a:tcPr marL="0" marR="0" marT="0" marB="0" anchor="ctr"/>
                </a:tc>
                <a:tc>
                  <a:txBody>
                    <a:bodyPr/>
                    <a:lstStyle/>
                    <a:p>
                      <a:pPr marL="0" algn="l" rtl="0" eaLnBrk="1" latinLnBrk="0" hangingPunct="1">
                        <a:lnSpc>
                          <a:spcPct val="150000"/>
                        </a:lnSpc>
                        <a:buNone/>
                      </a:pPr>
                      <a:r>
                        <a:rPr lang="en-US" sz="1050" kern="1200">
                          <a:solidFill>
                            <a:srgbClr val="000000"/>
                          </a:solidFill>
                          <a:effectLst/>
                        </a:rPr>
                        <a:t>The tenderer has completed three (3)  Water-Based  Infrastructure construction projects in the last 25 years with valid Completion Letters/Certificates. </a:t>
                      </a:r>
                      <a:endParaRPr lang="en-US" sz="1050">
                        <a:effectLst/>
                      </a:endParaRPr>
                    </a:p>
                  </a:txBody>
                  <a:tcPr marL="0" marR="0" marT="0" marB="0" anchor="ctr"/>
                </a:tc>
                <a:tc>
                  <a:txBody>
                    <a:bodyPr/>
                    <a:lstStyle/>
                    <a:p>
                      <a:pPr marL="0" algn="l" rtl="0" eaLnBrk="1" latinLnBrk="0" hangingPunct="1">
                        <a:lnSpc>
                          <a:spcPct val="150000"/>
                        </a:lnSpc>
                        <a:buNone/>
                      </a:pPr>
                      <a:r>
                        <a:rPr lang="en-US" sz="1050" kern="1200">
                          <a:solidFill>
                            <a:srgbClr val="000000"/>
                          </a:solidFill>
                          <a:effectLst/>
                        </a:rPr>
                        <a:t>The tenderer has completed three (3)  construction of  Shore Protection projects in the last 25 years with valid Completion Letters/Certificates. </a:t>
                      </a:r>
                      <a:endParaRPr lang="en-US" sz="1050">
                        <a:effectLst/>
                      </a:endParaRPr>
                    </a:p>
                  </a:txBody>
                  <a:tcPr marL="0" marR="0" marT="0" marB="0" anchor="ctr"/>
                </a:tc>
                <a:extLst>
                  <a:ext uri="{0D108BD9-81ED-4DB2-BD59-A6C34878D82A}">
                    <a16:rowId xmlns:a16="http://schemas.microsoft.com/office/drawing/2014/main" val="690979296"/>
                  </a:ext>
                </a:extLst>
              </a:tr>
              <a:tr h="370840">
                <a:tc>
                  <a:txBody>
                    <a:bodyPr/>
                    <a:lstStyle/>
                    <a:p>
                      <a:pPr marL="0" algn="ctr" rtl="0" eaLnBrk="1" latinLnBrk="0" hangingPunct="1">
                        <a:buNone/>
                      </a:pPr>
                      <a:r>
                        <a:rPr lang="en-ZA" sz="1050" b="1" kern="1200">
                          <a:solidFill>
                            <a:srgbClr val="000000"/>
                          </a:solidFill>
                          <a:effectLst/>
                        </a:rPr>
                        <a:t>80</a:t>
                      </a:r>
                      <a:endParaRPr lang="en-ZA" sz="1050" b="1">
                        <a:effectLst/>
                      </a:endParaRPr>
                    </a:p>
                  </a:txBody>
                  <a:tcPr marL="0" marR="0" marT="0" marB="0" anchor="ctr"/>
                </a:tc>
                <a:tc>
                  <a:txBody>
                    <a:bodyPr/>
                    <a:lstStyle/>
                    <a:p>
                      <a:pPr marL="0" algn="l" rtl="0" eaLnBrk="1" latinLnBrk="0" hangingPunct="1">
                        <a:lnSpc>
                          <a:spcPct val="150000"/>
                        </a:lnSpc>
                        <a:buNone/>
                      </a:pPr>
                      <a:r>
                        <a:rPr lang="en-US" sz="1050" kern="1200">
                          <a:solidFill>
                            <a:srgbClr val="000000"/>
                          </a:solidFill>
                          <a:effectLst/>
                        </a:rPr>
                        <a:t>The tenderer has completed four (4)  Water-Based  Infrastructure construction projects in the last 25 years with valid Completion Letters/Certificates. </a:t>
                      </a:r>
                      <a:endParaRPr lang="en-US" sz="1050">
                        <a:effectLst/>
                      </a:endParaRPr>
                    </a:p>
                  </a:txBody>
                  <a:tcPr marL="0" marR="0" marT="0" marB="0" anchor="ctr"/>
                </a:tc>
                <a:tc>
                  <a:txBody>
                    <a:bodyPr/>
                    <a:lstStyle/>
                    <a:p>
                      <a:pPr marL="0" algn="l" rtl="0" eaLnBrk="1" latinLnBrk="0" hangingPunct="1">
                        <a:lnSpc>
                          <a:spcPct val="150000"/>
                        </a:lnSpc>
                        <a:buNone/>
                      </a:pPr>
                      <a:r>
                        <a:rPr lang="en-US" sz="1050" kern="1200">
                          <a:solidFill>
                            <a:srgbClr val="000000"/>
                          </a:solidFill>
                          <a:effectLst/>
                        </a:rPr>
                        <a:t>The tenderer has completed four (4)  construction of  Shore Protection projects in the last 25 years with valid Completion Letters/Certificates.</a:t>
                      </a:r>
                      <a:endParaRPr lang="en-US" sz="1050">
                        <a:effectLst/>
                      </a:endParaRPr>
                    </a:p>
                  </a:txBody>
                  <a:tcPr marL="0" marR="0" marT="0" marB="0" anchor="ctr"/>
                </a:tc>
                <a:extLst>
                  <a:ext uri="{0D108BD9-81ED-4DB2-BD59-A6C34878D82A}">
                    <a16:rowId xmlns:a16="http://schemas.microsoft.com/office/drawing/2014/main" val="1602215467"/>
                  </a:ext>
                </a:extLst>
              </a:tr>
              <a:tr h="370840">
                <a:tc>
                  <a:txBody>
                    <a:bodyPr/>
                    <a:lstStyle/>
                    <a:p>
                      <a:pPr marL="0" algn="ctr" rtl="0" eaLnBrk="1" latinLnBrk="0" hangingPunct="1">
                        <a:buNone/>
                      </a:pPr>
                      <a:r>
                        <a:rPr lang="en-ZA" sz="1050" b="1" kern="1200">
                          <a:solidFill>
                            <a:srgbClr val="000000"/>
                          </a:solidFill>
                          <a:effectLst/>
                        </a:rPr>
                        <a:t>100</a:t>
                      </a:r>
                      <a:endParaRPr lang="en-ZA" sz="1050" b="1">
                        <a:effectLst/>
                      </a:endParaRPr>
                    </a:p>
                  </a:txBody>
                  <a:tcPr marL="0" marR="0" marT="0" marB="0" anchor="ctr"/>
                </a:tc>
                <a:tc>
                  <a:txBody>
                    <a:bodyPr/>
                    <a:lstStyle/>
                    <a:p>
                      <a:pPr marL="0" algn="l" rtl="0" eaLnBrk="1" latinLnBrk="0" hangingPunct="1">
                        <a:lnSpc>
                          <a:spcPct val="150000"/>
                        </a:lnSpc>
                        <a:buNone/>
                      </a:pPr>
                      <a:r>
                        <a:rPr lang="en-US" sz="1050" kern="1200">
                          <a:solidFill>
                            <a:srgbClr val="000000"/>
                          </a:solidFill>
                          <a:effectLst/>
                        </a:rPr>
                        <a:t>The tenderer has completed five (5)  Water-Based  Infrastructure construction projects in the last 25 years with valid Completion Letters/Certificates. </a:t>
                      </a:r>
                      <a:endParaRPr lang="en-US" sz="1050">
                        <a:effectLst/>
                      </a:endParaRPr>
                    </a:p>
                  </a:txBody>
                  <a:tcPr marL="0" marR="0" marT="0" marB="0" anchor="ctr"/>
                </a:tc>
                <a:tc>
                  <a:txBody>
                    <a:bodyPr/>
                    <a:lstStyle/>
                    <a:p>
                      <a:pPr marL="0" algn="l" rtl="0" eaLnBrk="1" latinLnBrk="0" hangingPunct="1">
                        <a:lnSpc>
                          <a:spcPct val="150000"/>
                        </a:lnSpc>
                        <a:buNone/>
                      </a:pPr>
                      <a:r>
                        <a:rPr lang="en-US" sz="1050" kern="1200">
                          <a:solidFill>
                            <a:srgbClr val="000000"/>
                          </a:solidFill>
                          <a:effectLst/>
                        </a:rPr>
                        <a:t>The tenderer has completed five (5)  construction of  Shore Protection  projects in the last 25 years with valid Completion Letters/Certificates. </a:t>
                      </a:r>
                      <a:endParaRPr lang="en-US" sz="1050">
                        <a:effectLst/>
                      </a:endParaRPr>
                    </a:p>
                  </a:txBody>
                  <a:tcPr marL="0" marR="0" marT="0" marB="0" anchor="ctr"/>
                </a:tc>
                <a:extLst>
                  <a:ext uri="{0D108BD9-81ED-4DB2-BD59-A6C34878D82A}">
                    <a16:rowId xmlns:a16="http://schemas.microsoft.com/office/drawing/2014/main" val="3681075958"/>
                  </a:ext>
                </a:extLst>
              </a:tr>
            </a:tbl>
          </a:graphicData>
        </a:graphic>
      </p:graphicFrame>
    </p:spTree>
    <p:extLst>
      <p:ext uri="{BB962C8B-B14F-4D97-AF65-F5344CB8AC3E}">
        <p14:creationId xmlns:p14="http://schemas.microsoft.com/office/powerpoint/2010/main" val="12863333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384906" y="1165905"/>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T2.2-05 Programme</a:t>
            </a:r>
          </a:p>
        </p:txBody>
      </p:sp>
      <p:sp>
        <p:nvSpPr>
          <p:cNvPr id="25" name="TextBox 24">
            <a:extLst>
              <a:ext uri="{FF2B5EF4-FFF2-40B4-BE49-F238E27FC236}">
                <a16:creationId xmlns:a16="http://schemas.microsoft.com/office/drawing/2014/main" id="{3EB83EBB-6242-D18B-A0A6-1B1B63AB1EA2}"/>
              </a:ext>
            </a:extLst>
          </p:cNvPr>
          <p:cNvSpPr txBox="1"/>
          <p:nvPr/>
        </p:nvSpPr>
        <p:spPr>
          <a:xfrm>
            <a:off x="9771282" y="1165395"/>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 points</a:t>
            </a:r>
          </a:p>
        </p:txBody>
      </p:sp>
      <p:sp>
        <p:nvSpPr>
          <p:cNvPr id="5" name="Title 4">
            <a:extLst>
              <a:ext uri="{FF2B5EF4-FFF2-40B4-BE49-F238E27FC236}">
                <a16:creationId xmlns:a16="http://schemas.microsoft.com/office/drawing/2014/main" id="{5AD202C0-4D8E-FDE7-B9CB-B4818851369F}"/>
              </a:ext>
            </a:extLst>
          </p:cNvPr>
          <p:cNvSpPr>
            <a:spLocks noGrp="1"/>
          </p:cNvSpPr>
          <p:nvPr>
            <p:ph type="title"/>
          </p:nvPr>
        </p:nvSpPr>
        <p:spPr>
          <a:xfrm>
            <a:off x="283474" y="249922"/>
            <a:ext cx="10079725" cy="461665"/>
          </a:xfrm>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5B8DE12F-886C-A72F-E265-CFF5FCD193B6}"/>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pic>
        <p:nvPicPr>
          <p:cNvPr id="8" name="Picture 7" descr="A close-up of a document&#10;&#10;AI-generated content may be incorrect.">
            <a:extLst>
              <a:ext uri="{FF2B5EF4-FFF2-40B4-BE49-F238E27FC236}">
                <a16:creationId xmlns:a16="http://schemas.microsoft.com/office/drawing/2014/main" id="{1A291C03-8BE7-F8F8-29EC-08293B570D46}"/>
              </a:ext>
            </a:extLst>
          </p:cNvPr>
          <p:cNvPicPr>
            <a:picLocks noChangeAspect="1"/>
          </p:cNvPicPr>
          <p:nvPr/>
        </p:nvPicPr>
        <p:blipFill>
          <a:blip r:embed="rId2"/>
          <a:stretch>
            <a:fillRect/>
          </a:stretch>
        </p:blipFill>
        <p:spPr>
          <a:xfrm>
            <a:off x="1234051" y="1713214"/>
            <a:ext cx="8176319" cy="4374897"/>
          </a:xfrm>
          <a:prstGeom prst="rect">
            <a:avLst/>
          </a:prstGeom>
        </p:spPr>
      </p:pic>
    </p:spTree>
    <p:extLst>
      <p:ext uri="{BB962C8B-B14F-4D97-AF65-F5344CB8AC3E}">
        <p14:creationId xmlns:p14="http://schemas.microsoft.com/office/powerpoint/2010/main" val="35712111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365DE-41CC-12E8-29F5-DE66ED30221F}"/>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128D358C-4550-6EB3-A7DE-03628499504E}"/>
              </a:ext>
            </a:extLst>
          </p:cNvPr>
          <p:cNvSpPr txBox="1"/>
          <p:nvPr/>
        </p:nvSpPr>
        <p:spPr>
          <a:xfrm>
            <a:off x="384906" y="1165905"/>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T2.2-05 Programme</a:t>
            </a:r>
          </a:p>
        </p:txBody>
      </p:sp>
      <p:sp>
        <p:nvSpPr>
          <p:cNvPr id="25" name="TextBox 24">
            <a:extLst>
              <a:ext uri="{FF2B5EF4-FFF2-40B4-BE49-F238E27FC236}">
                <a16:creationId xmlns:a16="http://schemas.microsoft.com/office/drawing/2014/main" id="{F16C28E3-7513-E2B4-F23E-53C3D9F355D1}"/>
              </a:ext>
            </a:extLst>
          </p:cNvPr>
          <p:cNvSpPr txBox="1"/>
          <p:nvPr/>
        </p:nvSpPr>
        <p:spPr>
          <a:xfrm>
            <a:off x="9771282" y="1165395"/>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27" name="TextBox 26">
            <a:extLst>
              <a:ext uri="{FF2B5EF4-FFF2-40B4-BE49-F238E27FC236}">
                <a16:creationId xmlns:a16="http://schemas.microsoft.com/office/drawing/2014/main" id="{BADC1E72-02DE-822E-A3B1-C459F3EDDC8C}"/>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C0CF8BD9-988D-37DB-BB95-4A5559450F6A}"/>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C0F25722-44F6-27A5-E9AD-449AE9879FDA}"/>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 points</a:t>
            </a:r>
          </a:p>
        </p:txBody>
      </p:sp>
      <p:sp>
        <p:nvSpPr>
          <p:cNvPr id="5" name="Title 4">
            <a:extLst>
              <a:ext uri="{FF2B5EF4-FFF2-40B4-BE49-F238E27FC236}">
                <a16:creationId xmlns:a16="http://schemas.microsoft.com/office/drawing/2014/main" id="{A8F1C7F8-AFCA-1159-2D28-2BD73D354623}"/>
              </a:ext>
            </a:extLst>
          </p:cNvPr>
          <p:cNvSpPr>
            <a:spLocks noGrp="1"/>
          </p:cNvSpPr>
          <p:nvPr>
            <p:ph type="title"/>
          </p:nvPr>
        </p:nvSpPr>
        <p:spPr>
          <a:xfrm>
            <a:off x="283474" y="249922"/>
            <a:ext cx="10079725" cy="461665"/>
          </a:xfrm>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B2086225-4B98-3B4F-664E-001CF2F635E6}"/>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pic>
        <p:nvPicPr>
          <p:cNvPr id="2" name="Picture 1">
            <a:extLst>
              <a:ext uri="{FF2B5EF4-FFF2-40B4-BE49-F238E27FC236}">
                <a16:creationId xmlns:a16="http://schemas.microsoft.com/office/drawing/2014/main" id="{52EBAF45-A46D-58F3-21D8-BC427FA07758}"/>
              </a:ext>
            </a:extLst>
          </p:cNvPr>
          <p:cNvPicPr>
            <a:picLocks noChangeAspect="1"/>
          </p:cNvPicPr>
          <p:nvPr/>
        </p:nvPicPr>
        <p:blipFill>
          <a:blip r:embed="rId2"/>
          <a:stretch>
            <a:fillRect/>
          </a:stretch>
        </p:blipFill>
        <p:spPr>
          <a:xfrm>
            <a:off x="1423472" y="1987397"/>
            <a:ext cx="7508405" cy="4324831"/>
          </a:xfrm>
          <a:prstGeom prst="rect">
            <a:avLst/>
          </a:prstGeom>
        </p:spPr>
      </p:pic>
    </p:spTree>
    <p:extLst>
      <p:ext uri="{BB962C8B-B14F-4D97-AF65-F5344CB8AC3E}">
        <p14:creationId xmlns:p14="http://schemas.microsoft.com/office/powerpoint/2010/main" val="1947090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766871" y="120024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T2.2-06 Approach Paper</a:t>
            </a:r>
          </a:p>
        </p:txBody>
      </p:sp>
      <p:sp>
        <p:nvSpPr>
          <p:cNvPr id="25" name="TextBox 24">
            <a:extLst>
              <a:ext uri="{FF2B5EF4-FFF2-40B4-BE49-F238E27FC236}">
                <a16:creationId xmlns:a16="http://schemas.microsoft.com/office/drawing/2014/main" id="{3EB83EBB-6242-D18B-A0A6-1B1B63AB1EA2}"/>
              </a:ext>
            </a:extLst>
          </p:cNvPr>
          <p:cNvSpPr txBox="1"/>
          <p:nvPr/>
        </p:nvSpPr>
        <p:spPr>
          <a:xfrm>
            <a:off x="10092152" y="1199733"/>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20 points</a:t>
            </a: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77FAF0A5-20C6-8213-822C-D0C9CF0E9E36}"/>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CE0B2709-D27B-2A10-BB80-F8DB2D3AB80B}"/>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6D60DE7F-ED08-964C-B03B-0EBB0B82CDE7}"/>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pic>
        <p:nvPicPr>
          <p:cNvPr id="3" name="Picture 2" descr="A white text on a black background&#10;&#10;AI-generated content may be incorrect.">
            <a:extLst>
              <a:ext uri="{FF2B5EF4-FFF2-40B4-BE49-F238E27FC236}">
                <a16:creationId xmlns:a16="http://schemas.microsoft.com/office/drawing/2014/main" id="{B116DDFE-86DE-371D-24E1-D37B3C098DDF}"/>
              </a:ext>
            </a:extLst>
          </p:cNvPr>
          <p:cNvPicPr>
            <a:picLocks noChangeAspect="1"/>
          </p:cNvPicPr>
          <p:nvPr/>
        </p:nvPicPr>
        <p:blipFill>
          <a:blip r:embed="rId3"/>
          <a:stretch>
            <a:fillRect/>
          </a:stretch>
        </p:blipFill>
        <p:spPr>
          <a:xfrm>
            <a:off x="414337" y="1938338"/>
            <a:ext cx="5223022" cy="3459790"/>
          </a:xfrm>
          <a:prstGeom prst="rect">
            <a:avLst/>
          </a:prstGeom>
          <a:ln>
            <a:noFill/>
          </a:ln>
        </p:spPr>
      </p:pic>
      <p:pic>
        <p:nvPicPr>
          <p:cNvPr id="4" name="Picture 3" descr="A white text on a black background&#10;&#10;AI-generated content may be incorrect.">
            <a:extLst>
              <a:ext uri="{FF2B5EF4-FFF2-40B4-BE49-F238E27FC236}">
                <a16:creationId xmlns:a16="http://schemas.microsoft.com/office/drawing/2014/main" id="{4EB49656-54BA-F27A-56A3-1345285AB632}"/>
              </a:ext>
            </a:extLst>
          </p:cNvPr>
          <p:cNvPicPr>
            <a:picLocks noChangeAspect="1"/>
          </p:cNvPicPr>
          <p:nvPr/>
        </p:nvPicPr>
        <p:blipFill>
          <a:blip r:embed="rId4"/>
          <a:stretch>
            <a:fillRect/>
          </a:stretch>
        </p:blipFill>
        <p:spPr>
          <a:xfrm>
            <a:off x="5881909" y="1936566"/>
            <a:ext cx="5903949" cy="4331659"/>
          </a:xfrm>
          <a:prstGeom prst="rect">
            <a:avLst/>
          </a:prstGeom>
        </p:spPr>
      </p:pic>
    </p:spTree>
    <p:extLst>
      <p:ext uri="{BB962C8B-B14F-4D97-AF65-F5344CB8AC3E}">
        <p14:creationId xmlns:p14="http://schemas.microsoft.com/office/powerpoint/2010/main" val="40781889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6950BFC3-D8DA-4A85-94F7-54DA5524770B}">
      <p188:commentRel xmlns:p188="http://schemas.microsoft.com/office/powerpoint/2018/8/main" r:id="rId2"/>
    </p:ext>
  </p:extLs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50F33-FC0F-0CAC-3A7B-44D64B31B728}"/>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FC015A00-6A5A-9DAD-D7A2-3C8BBEB55F4F}"/>
              </a:ext>
            </a:extLst>
          </p:cNvPr>
          <p:cNvSpPr txBox="1"/>
          <p:nvPr/>
        </p:nvSpPr>
        <p:spPr>
          <a:xfrm>
            <a:off x="766871" y="120024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T2.2-06 Approach Paper</a:t>
            </a:r>
          </a:p>
        </p:txBody>
      </p:sp>
      <p:sp>
        <p:nvSpPr>
          <p:cNvPr id="25" name="TextBox 24">
            <a:extLst>
              <a:ext uri="{FF2B5EF4-FFF2-40B4-BE49-F238E27FC236}">
                <a16:creationId xmlns:a16="http://schemas.microsoft.com/office/drawing/2014/main" id="{07062D4A-ECEB-1472-3027-160E9183BC10}"/>
              </a:ext>
            </a:extLst>
          </p:cNvPr>
          <p:cNvSpPr txBox="1"/>
          <p:nvPr/>
        </p:nvSpPr>
        <p:spPr>
          <a:xfrm>
            <a:off x="10092152" y="1199733"/>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20 points</a:t>
            </a:r>
          </a:p>
        </p:txBody>
      </p:sp>
      <p:sp>
        <p:nvSpPr>
          <p:cNvPr id="27" name="TextBox 26">
            <a:extLst>
              <a:ext uri="{FF2B5EF4-FFF2-40B4-BE49-F238E27FC236}">
                <a16:creationId xmlns:a16="http://schemas.microsoft.com/office/drawing/2014/main" id="{1265ECDC-E771-BFDF-82AF-2D3BB4B7BC62}"/>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541682EA-D8B1-CAA5-0F12-57A0255ED7C6}"/>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76476507-AAD6-FEFC-DE97-0C51ECA06363}"/>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617FC328-0693-4C12-09D4-AFFD03653652}"/>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5A7DB862-E800-B18E-426B-8E3F6A0D4B38}"/>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A474A6EB-DB68-EA16-6262-1EA0EF74F005}"/>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pic>
        <p:nvPicPr>
          <p:cNvPr id="2" name="Picture 1" descr="A white rectangular grid with black text&#10;&#10;AI-generated content may be incorrect.">
            <a:extLst>
              <a:ext uri="{FF2B5EF4-FFF2-40B4-BE49-F238E27FC236}">
                <a16:creationId xmlns:a16="http://schemas.microsoft.com/office/drawing/2014/main" id="{DCAA0A46-9B85-C407-5BB5-74B3AF634EBC}"/>
              </a:ext>
            </a:extLst>
          </p:cNvPr>
          <p:cNvPicPr>
            <a:picLocks noChangeAspect="1"/>
          </p:cNvPicPr>
          <p:nvPr/>
        </p:nvPicPr>
        <p:blipFill>
          <a:blip r:embed="rId2"/>
          <a:stretch>
            <a:fillRect/>
          </a:stretch>
        </p:blipFill>
        <p:spPr>
          <a:xfrm>
            <a:off x="277283" y="1817688"/>
            <a:ext cx="11192934" cy="4894792"/>
          </a:xfrm>
          <a:prstGeom prst="rect">
            <a:avLst/>
          </a:prstGeom>
          <a:ln>
            <a:noFill/>
          </a:ln>
        </p:spPr>
      </p:pic>
    </p:spTree>
    <p:extLst>
      <p:ext uri="{BB962C8B-B14F-4D97-AF65-F5344CB8AC3E}">
        <p14:creationId xmlns:p14="http://schemas.microsoft.com/office/powerpoint/2010/main" val="12996028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766871" y="120024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T2.2-06 Approach Paper</a:t>
            </a:r>
          </a:p>
        </p:txBody>
      </p:sp>
      <p:sp>
        <p:nvSpPr>
          <p:cNvPr id="25" name="TextBox 24">
            <a:extLst>
              <a:ext uri="{FF2B5EF4-FFF2-40B4-BE49-F238E27FC236}">
                <a16:creationId xmlns:a16="http://schemas.microsoft.com/office/drawing/2014/main" id="{3EB83EBB-6242-D18B-A0A6-1B1B63AB1EA2}"/>
              </a:ext>
            </a:extLst>
          </p:cNvPr>
          <p:cNvSpPr txBox="1"/>
          <p:nvPr/>
        </p:nvSpPr>
        <p:spPr>
          <a:xfrm>
            <a:off x="10092152" y="1199733"/>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20 points</a:t>
            </a: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77FAF0A5-20C6-8213-822C-D0C9CF0E9E36}"/>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CE0B2709-D27B-2A10-BB80-F8DB2D3AB80B}"/>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6D60DE7F-ED08-964C-B03B-0EBB0B82CDE7}"/>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grpSp>
        <p:nvGrpSpPr>
          <p:cNvPr id="7" name="Group 6">
            <a:extLst>
              <a:ext uri="{FF2B5EF4-FFF2-40B4-BE49-F238E27FC236}">
                <a16:creationId xmlns:a16="http://schemas.microsoft.com/office/drawing/2014/main" id="{EA590596-AA74-6660-A8BA-D90DEE3BFD62}"/>
              </a:ext>
            </a:extLst>
          </p:cNvPr>
          <p:cNvGrpSpPr/>
          <p:nvPr/>
        </p:nvGrpSpPr>
        <p:grpSpPr>
          <a:xfrm>
            <a:off x="2808890" y="1819275"/>
            <a:ext cx="5742886" cy="4500563"/>
            <a:chOff x="1267169" y="1819275"/>
            <a:chExt cx="5742886" cy="4500563"/>
          </a:xfrm>
        </p:grpSpPr>
        <p:pic>
          <p:nvPicPr>
            <p:cNvPr id="3" name="Picture 2" descr="A screenshot of a computer&#10;&#10;AI-generated content may be incorrect.">
              <a:extLst>
                <a:ext uri="{FF2B5EF4-FFF2-40B4-BE49-F238E27FC236}">
                  <a16:creationId xmlns:a16="http://schemas.microsoft.com/office/drawing/2014/main" id="{589B98FF-EA6F-4034-1529-931FB24C19D4}"/>
                </a:ext>
              </a:extLst>
            </p:cNvPr>
            <p:cNvPicPr>
              <a:picLocks noChangeAspect="1"/>
            </p:cNvPicPr>
            <p:nvPr/>
          </p:nvPicPr>
          <p:blipFill>
            <a:blip r:embed="rId2"/>
            <a:stretch>
              <a:fillRect/>
            </a:stretch>
          </p:blipFill>
          <p:spPr>
            <a:xfrm>
              <a:off x="1267169" y="1819275"/>
              <a:ext cx="5742886" cy="3714750"/>
            </a:xfrm>
            <a:prstGeom prst="rect">
              <a:avLst/>
            </a:prstGeom>
          </p:spPr>
        </p:pic>
        <p:pic>
          <p:nvPicPr>
            <p:cNvPr id="4" name="Picture 3" descr="A white background with black text&#10;&#10;AI-generated content may be incorrect.">
              <a:extLst>
                <a:ext uri="{FF2B5EF4-FFF2-40B4-BE49-F238E27FC236}">
                  <a16:creationId xmlns:a16="http://schemas.microsoft.com/office/drawing/2014/main" id="{855617AC-3DB5-8516-6D9F-4C922F01F249}"/>
                </a:ext>
              </a:extLst>
            </p:cNvPr>
            <p:cNvPicPr>
              <a:picLocks noChangeAspect="1"/>
            </p:cNvPicPr>
            <p:nvPr/>
          </p:nvPicPr>
          <p:blipFill>
            <a:blip r:embed="rId3"/>
            <a:stretch>
              <a:fillRect/>
            </a:stretch>
          </p:blipFill>
          <p:spPr>
            <a:xfrm>
              <a:off x="1352550" y="5405438"/>
              <a:ext cx="5648325" cy="914400"/>
            </a:xfrm>
            <a:prstGeom prst="rect">
              <a:avLst/>
            </a:prstGeom>
          </p:spPr>
        </p:pic>
      </p:grpSp>
    </p:spTree>
    <p:extLst>
      <p:ext uri="{BB962C8B-B14F-4D97-AF65-F5344CB8AC3E}">
        <p14:creationId xmlns:p14="http://schemas.microsoft.com/office/powerpoint/2010/main" val="1653323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BD40E-E25A-AA07-4424-6A8656DD74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9F574-9B1E-0294-EAE3-2420D843721A}"/>
              </a:ext>
            </a:extLst>
          </p:cNvPr>
          <p:cNvSpPr>
            <a:spLocks noGrp="1"/>
          </p:cNvSpPr>
          <p:nvPr>
            <p:ph type="title"/>
          </p:nvPr>
        </p:nvSpPr>
        <p:spPr>
          <a:xfrm>
            <a:off x="1834392" y="-124530"/>
            <a:ext cx="8229600" cy="1143000"/>
          </a:xfrm>
        </p:spPr>
        <p:txBody>
          <a:bodyPr/>
          <a:lstStyle/>
          <a:p>
            <a:pPr algn="l"/>
            <a:r>
              <a:rPr lang="en-US" b="1">
                <a:solidFill>
                  <a:srgbClr val="FF0000"/>
                </a:solidFill>
                <a:ea typeface="Tahoma" panose="020B0604030504040204" pitchFamily="34" charset="0"/>
                <a:cs typeface="Tahoma" panose="020B0604030504040204" pitchFamily="34" charset="0"/>
              </a:rPr>
              <a:t>BACKGROUND</a:t>
            </a:r>
            <a:endParaRPr lang="en-ZA" b="1">
              <a:solidFill>
                <a:srgbClr val="FF0000"/>
              </a:solidFill>
            </a:endParaRPr>
          </a:p>
        </p:txBody>
      </p:sp>
      <p:sp>
        <p:nvSpPr>
          <p:cNvPr id="4" name="Rectangle 3">
            <a:extLst>
              <a:ext uri="{FF2B5EF4-FFF2-40B4-BE49-F238E27FC236}">
                <a16:creationId xmlns:a16="http://schemas.microsoft.com/office/drawing/2014/main" id="{426BC557-D295-BCFB-C83B-8E8E286AF3D1}"/>
              </a:ext>
            </a:extLst>
          </p:cNvPr>
          <p:cNvSpPr/>
          <p:nvPr/>
        </p:nvSpPr>
        <p:spPr bwMode="auto">
          <a:xfrm>
            <a:off x="1596268" y="1067309"/>
            <a:ext cx="4643307" cy="315686"/>
          </a:xfrm>
          <a:prstGeom prst="rect">
            <a:avLst/>
          </a:prstGeom>
          <a:solidFill>
            <a:schemeClr val="accent3">
              <a:lumMod val="75000"/>
            </a:schemeClr>
          </a:solidFill>
          <a:ln w="9525" cap="flat" cmpd="sng" algn="ctr">
            <a:solidFill>
              <a:schemeClr val="accent3">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3450" fontAlgn="base">
              <a:spcBef>
                <a:spcPct val="0"/>
              </a:spcBef>
              <a:spcAft>
                <a:spcPct val="0"/>
              </a:spcAft>
              <a:defRPr/>
            </a:pPr>
            <a:r>
              <a:rPr lang="en-US" sz="1400" b="1" kern="0">
                <a:solidFill>
                  <a:srgbClr val="FFFFFF"/>
                </a:solidFill>
                <a:latin typeface="Tahoma"/>
                <a:cs typeface="Tahoma" pitchFamily="34" charset="0"/>
              </a:rPr>
              <a:t>Identification of the Business Need</a:t>
            </a:r>
          </a:p>
        </p:txBody>
      </p:sp>
      <p:sp>
        <p:nvSpPr>
          <p:cNvPr id="5" name="Rectangle 4">
            <a:extLst>
              <a:ext uri="{FF2B5EF4-FFF2-40B4-BE49-F238E27FC236}">
                <a16:creationId xmlns:a16="http://schemas.microsoft.com/office/drawing/2014/main" id="{2DA322FC-5615-FAD2-4E0E-04139190BC70}"/>
              </a:ext>
            </a:extLst>
          </p:cNvPr>
          <p:cNvSpPr/>
          <p:nvPr/>
        </p:nvSpPr>
        <p:spPr>
          <a:xfrm>
            <a:off x="1596267" y="1622322"/>
            <a:ext cx="4643307" cy="3735446"/>
          </a:xfrm>
          <a:prstGeom prst="rect">
            <a:avLst/>
          </a:prstGeom>
          <a:ln>
            <a:solidFill>
              <a:schemeClr val="accent3">
                <a:lumMod val="60000"/>
                <a:lumOff val="40000"/>
              </a:schemeClr>
            </a:solidFill>
          </a:ln>
        </p:spPr>
        <p:txBody>
          <a:bodyPr wrap="square">
            <a:spAutoFit/>
          </a:bodyPr>
          <a:lstStyle/>
          <a:p>
            <a:pPr algn="just" defTabSz="914400" fontAlgn="base">
              <a:lnSpc>
                <a:spcPct val="150000"/>
              </a:lnSpc>
              <a:spcBef>
                <a:spcPct val="0"/>
              </a:spcBef>
              <a:spcAft>
                <a:spcPct val="0"/>
              </a:spcAft>
            </a:pPr>
            <a:r>
              <a:rPr lang="en-ZA" sz="1600">
                <a:solidFill>
                  <a:srgbClr val="000000"/>
                </a:solidFill>
                <a:latin typeface="Tahoma"/>
                <a:ea typeface="Calibri" panose="020F0502020204030204" pitchFamily="34" charset="0"/>
              </a:rPr>
              <a:t>The construction of the North and South Breakwater structures at the Port of Richards Bay was completed in 1976. These breakwaters were designed and built as rubble mound structures that are protected by Dolosse armour units ranging from five to thirty tonnes in size. These structures were constructed to protect the deep‐water entrance channel and to create a sheltered area for safe access of vessels and a calm inner harbour for port operations. </a:t>
            </a:r>
            <a:endParaRPr lang="en-US" sz="1100">
              <a:solidFill>
                <a:prstClr val="black"/>
              </a:solidFill>
              <a:latin typeface="Tahoma"/>
              <a:ea typeface="Tahoma" panose="020B0604030504040204" pitchFamily="34" charset="0"/>
              <a:cs typeface="Tahoma" panose="020B0604030504040204" pitchFamily="34" charset="0"/>
            </a:endParaRPr>
          </a:p>
        </p:txBody>
      </p:sp>
      <p:sp>
        <p:nvSpPr>
          <p:cNvPr id="6" name="Rectangle 5">
            <a:extLst>
              <a:ext uri="{FF2B5EF4-FFF2-40B4-BE49-F238E27FC236}">
                <a16:creationId xmlns:a16="http://schemas.microsoft.com/office/drawing/2014/main" id="{521FE6AB-DB48-172F-9E86-66547C461E7E}"/>
              </a:ext>
            </a:extLst>
          </p:cNvPr>
          <p:cNvSpPr/>
          <p:nvPr/>
        </p:nvSpPr>
        <p:spPr bwMode="auto">
          <a:xfrm>
            <a:off x="6313240" y="1095416"/>
            <a:ext cx="4352139" cy="315686"/>
          </a:xfrm>
          <a:prstGeom prst="rect">
            <a:avLst/>
          </a:prstGeom>
          <a:solidFill>
            <a:schemeClr val="accent3">
              <a:lumMod val="75000"/>
            </a:schemeClr>
          </a:solidFill>
          <a:ln w="9525" cap="flat" cmpd="sng" algn="ctr">
            <a:solidFill>
              <a:schemeClr val="accent3">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3450" fontAlgn="base">
              <a:spcBef>
                <a:spcPct val="0"/>
              </a:spcBef>
              <a:spcAft>
                <a:spcPct val="0"/>
              </a:spcAft>
              <a:defRPr/>
            </a:pPr>
            <a:r>
              <a:rPr lang="en-US" sz="1400" b="1" kern="0">
                <a:solidFill>
                  <a:srgbClr val="FFFFFF"/>
                </a:solidFill>
                <a:latin typeface="Tahoma"/>
                <a:cs typeface="Tahoma" pitchFamily="34" charset="0"/>
              </a:rPr>
              <a:t>Actions to address the Business Need</a:t>
            </a:r>
          </a:p>
        </p:txBody>
      </p:sp>
      <p:sp>
        <p:nvSpPr>
          <p:cNvPr id="7" name="Rectangle 6">
            <a:extLst>
              <a:ext uri="{FF2B5EF4-FFF2-40B4-BE49-F238E27FC236}">
                <a16:creationId xmlns:a16="http://schemas.microsoft.com/office/drawing/2014/main" id="{6F529A28-C4ED-F1D5-B816-1DE5B58345A3}"/>
              </a:ext>
            </a:extLst>
          </p:cNvPr>
          <p:cNvSpPr/>
          <p:nvPr/>
        </p:nvSpPr>
        <p:spPr bwMode="auto">
          <a:xfrm>
            <a:off x="6313240" y="1622322"/>
            <a:ext cx="4352139" cy="4140262"/>
          </a:xfrm>
          <a:prstGeom prst="rect">
            <a:avLst/>
          </a:prstGeom>
          <a:noFill/>
          <a:ln w="9525" cap="flat" cmpd="sng" algn="ctr">
            <a:solidFill>
              <a:schemeClr val="accent3">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55563" marR="293370" algn="just" defTabSz="914400" fontAlgn="base">
              <a:lnSpc>
                <a:spcPct val="158000"/>
              </a:lnSpc>
              <a:spcBef>
                <a:spcPct val="0"/>
              </a:spcBef>
              <a:spcAft>
                <a:spcPct val="0"/>
              </a:spcAft>
            </a:pPr>
            <a:r>
              <a:rPr lang="en-ZA" sz="1600">
                <a:solidFill>
                  <a:srgbClr val="000000"/>
                </a:solidFill>
                <a:latin typeface="Tahoma"/>
                <a:ea typeface="Calibri" panose="020F0502020204030204" pitchFamily="34" charset="0"/>
              </a:rPr>
              <a:t>New Dolosse project was commissioned in order to execute the repairs/upgrades required for the North and South breakwater structures.</a:t>
            </a:r>
            <a:endParaRPr lang="en-US" sz="1600">
              <a:solidFill>
                <a:srgbClr val="333333"/>
              </a:solidFill>
              <a:latin typeface="Tahoma"/>
              <a:ea typeface="Arial" panose="020B0604020202020204" pitchFamily="34" charset="0"/>
            </a:endParaRPr>
          </a:p>
          <a:p>
            <a:pPr marL="227013" marR="293370" indent="-171450" algn="just" defTabSz="914400" fontAlgn="base">
              <a:lnSpc>
                <a:spcPct val="158000"/>
              </a:lnSpc>
              <a:spcBef>
                <a:spcPct val="0"/>
              </a:spcBef>
              <a:spcAft>
                <a:spcPct val="0"/>
              </a:spcAft>
              <a:buFont typeface="Arial" panose="020B0604020202020204" pitchFamily="34" charset="0"/>
              <a:buChar char="•"/>
            </a:pPr>
            <a:r>
              <a:rPr lang="en-US" sz="1600">
                <a:solidFill>
                  <a:srgbClr val="333333"/>
                </a:solidFill>
                <a:latin typeface="Tahoma"/>
                <a:ea typeface="Arial" panose="020B0604020202020204" pitchFamily="34" charset="0"/>
              </a:rPr>
              <a:t>To</a:t>
            </a:r>
            <a:r>
              <a:rPr lang="en-US" sz="1600" spc="145">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upgrade</a:t>
            </a:r>
            <a:r>
              <a:rPr lang="en-US" sz="1600" spc="18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the</a:t>
            </a:r>
            <a:r>
              <a:rPr lang="en-US" sz="1600" spc="12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breakwaters</a:t>
            </a:r>
            <a:r>
              <a:rPr lang="en-US" sz="1600" spc="20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to</a:t>
            </a:r>
            <a:r>
              <a:rPr lang="en-US" sz="1600" spc="18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meet</a:t>
            </a:r>
            <a:r>
              <a:rPr lang="en-US" sz="1600" spc="17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current</a:t>
            </a:r>
            <a:r>
              <a:rPr lang="en-US" sz="1600" spc="12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storm</a:t>
            </a:r>
            <a:r>
              <a:rPr lang="en-US" sz="1600" spc="135">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conditions;</a:t>
            </a:r>
          </a:p>
          <a:p>
            <a:pPr marL="227013" marR="293370" indent="-171450" algn="just" defTabSz="914400" fontAlgn="base">
              <a:lnSpc>
                <a:spcPct val="158000"/>
              </a:lnSpc>
              <a:spcBef>
                <a:spcPct val="0"/>
              </a:spcBef>
              <a:spcAft>
                <a:spcPct val="0"/>
              </a:spcAft>
              <a:buFont typeface="Arial" panose="020B0604020202020204" pitchFamily="34" charset="0"/>
              <a:buChar char="•"/>
            </a:pPr>
            <a:r>
              <a:rPr lang="en-US" sz="1600">
                <a:solidFill>
                  <a:srgbClr val="333333"/>
                </a:solidFill>
                <a:latin typeface="Tahoma"/>
                <a:ea typeface="Arial" panose="020B0604020202020204" pitchFamily="34" charset="0"/>
              </a:rPr>
              <a:t>To repair</a:t>
            </a:r>
            <a:r>
              <a:rPr lang="en-US" sz="1600" spc="14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the</a:t>
            </a:r>
            <a:r>
              <a:rPr lang="en-US" sz="1600" spc="12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damage</a:t>
            </a:r>
            <a:r>
              <a:rPr lang="en-US" sz="1600" spc="20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areas</a:t>
            </a:r>
            <a:r>
              <a:rPr lang="en-US" sz="1600" spc="155">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of the breakwaters;</a:t>
            </a:r>
          </a:p>
          <a:p>
            <a:pPr marL="227013" marR="293370" indent="-171450" algn="just" defTabSz="914400" fontAlgn="base">
              <a:lnSpc>
                <a:spcPct val="158000"/>
              </a:lnSpc>
              <a:spcBef>
                <a:spcPct val="0"/>
              </a:spcBef>
              <a:spcAft>
                <a:spcPct val="0"/>
              </a:spcAft>
              <a:buFont typeface="Arial" panose="020B0604020202020204" pitchFamily="34" charset="0"/>
              <a:buChar char="•"/>
            </a:pPr>
            <a:r>
              <a:rPr lang="en-US" sz="1600">
                <a:solidFill>
                  <a:srgbClr val="333333"/>
                </a:solidFill>
                <a:latin typeface="Tahoma"/>
                <a:ea typeface="Arial" panose="020B0604020202020204" pitchFamily="34" charset="0"/>
              </a:rPr>
              <a:t>Maintain</a:t>
            </a:r>
            <a:r>
              <a:rPr lang="en-US" sz="1600" spc="20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its structural</a:t>
            </a:r>
            <a:r>
              <a:rPr lang="en-US" sz="1600" spc="20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integrity</a:t>
            </a:r>
            <a:r>
              <a:rPr lang="en-US" sz="1600" spc="20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and</a:t>
            </a:r>
          </a:p>
          <a:p>
            <a:pPr marL="227013" marR="293370" indent="-171450" algn="just" defTabSz="914400" fontAlgn="base">
              <a:lnSpc>
                <a:spcPct val="158000"/>
              </a:lnSpc>
              <a:spcBef>
                <a:spcPct val="0"/>
              </a:spcBef>
              <a:spcAft>
                <a:spcPct val="0"/>
              </a:spcAft>
              <a:buFont typeface="Arial" panose="020B0604020202020204" pitchFamily="34" charset="0"/>
              <a:buChar char="•"/>
            </a:pPr>
            <a:r>
              <a:rPr lang="en-US" sz="1600">
                <a:solidFill>
                  <a:srgbClr val="333333"/>
                </a:solidFill>
                <a:latin typeface="Tahoma"/>
                <a:ea typeface="Arial" panose="020B0604020202020204" pitchFamily="34" charset="0"/>
              </a:rPr>
              <a:t>Avoid total structural</a:t>
            </a:r>
            <a:r>
              <a:rPr lang="en-US" sz="1600" spc="200">
                <a:solidFill>
                  <a:srgbClr val="333333"/>
                </a:solidFill>
                <a:latin typeface="Tahoma"/>
                <a:ea typeface="Arial" panose="020B0604020202020204" pitchFamily="34" charset="0"/>
              </a:rPr>
              <a:t> </a:t>
            </a:r>
            <a:r>
              <a:rPr lang="en-US" sz="1600">
                <a:solidFill>
                  <a:srgbClr val="333333"/>
                </a:solidFill>
                <a:latin typeface="Tahoma"/>
                <a:ea typeface="Arial" panose="020B0604020202020204" pitchFamily="34" charset="0"/>
              </a:rPr>
              <a:t>collapse.</a:t>
            </a:r>
            <a:endParaRPr lang="en-US" sz="1600">
              <a:solidFill>
                <a:srgbClr val="000000"/>
              </a:solidFill>
              <a:latin typeface="Tahoma"/>
              <a:ea typeface="Arial" panose="020B0604020202020204" pitchFamily="34" charset="0"/>
            </a:endParaRPr>
          </a:p>
          <a:p>
            <a:pPr marL="171450" indent="-171450" defTabSz="933450" fontAlgn="base">
              <a:lnSpc>
                <a:spcPts val="1600"/>
              </a:lnSpc>
              <a:spcBef>
                <a:spcPct val="0"/>
              </a:spcBef>
              <a:spcAft>
                <a:spcPct val="0"/>
              </a:spcAft>
              <a:buFont typeface="Arial" panose="020B0604020202020204" pitchFamily="34" charset="0"/>
              <a:buChar char="•"/>
              <a:defRPr/>
            </a:pPr>
            <a:endParaRPr lang="en-ZA" kern="0">
              <a:solidFill>
                <a:srgbClr val="1C1C1C"/>
              </a:solidFill>
              <a:latin typeface="Tahoma"/>
              <a:cs typeface="Arial" charset="0"/>
            </a:endParaRPr>
          </a:p>
          <a:p>
            <a:pPr defTabSz="933450" fontAlgn="base">
              <a:lnSpc>
                <a:spcPts val="1600"/>
              </a:lnSpc>
              <a:spcBef>
                <a:spcPct val="0"/>
              </a:spcBef>
              <a:spcAft>
                <a:spcPct val="0"/>
              </a:spcAft>
              <a:defRPr/>
            </a:pPr>
            <a:endParaRPr lang="en-US" sz="1200" kern="0">
              <a:solidFill>
                <a:srgbClr val="1C1C1C"/>
              </a:solidFill>
              <a:latin typeface="Tahoma" pitchFamily="34" charset="0"/>
              <a:cs typeface="Tahoma" pitchFamily="34" charset="0"/>
            </a:endParaRPr>
          </a:p>
        </p:txBody>
      </p:sp>
      <p:sp>
        <p:nvSpPr>
          <p:cNvPr id="3" name="Slide Number Placeholder 2">
            <a:extLst>
              <a:ext uri="{FF2B5EF4-FFF2-40B4-BE49-F238E27FC236}">
                <a16:creationId xmlns:a16="http://schemas.microsoft.com/office/drawing/2014/main" id="{D735FBE0-FA68-2D05-C116-BD0FFA60ACDF}"/>
              </a:ext>
            </a:extLst>
          </p:cNvPr>
          <p:cNvSpPr>
            <a:spLocks noGrp="1"/>
          </p:cNvSpPr>
          <p:nvPr>
            <p:ph type="sldNum" sz="quarter" idx="4294967295"/>
          </p:nvPr>
        </p:nvSpPr>
        <p:spPr/>
        <p:txBody>
          <a:bodyPr/>
          <a:lstStyle/>
          <a:p>
            <a:pPr defTabSz="914400" fontAlgn="base">
              <a:spcBef>
                <a:spcPct val="0"/>
              </a:spcBef>
              <a:spcAft>
                <a:spcPct val="0"/>
              </a:spcAft>
            </a:pPr>
            <a:endParaRPr lang="en-US" sz="1600">
              <a:solidFill>
                <a:srgbClr val="000000"/>
              </a:solidFill>
              <a:latin typeface="Arial" charset="0"/>
            </a:endParaRPr>
          </a:p>
        </p:txBody>
      </p:sp>
    </p:spTree>
    <p:extLst>
      <p:ext uri="{BB962C8B-B14F-4D97-AF65-F5344CB8AC3E}">
        <p14:creationId xmlns:p14="http://schemas.microsoft.com/office/powerpoint/2010/main" val="40961147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593250" y="123128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T2.2-07 Health and Safety Management</a:t>
            </a:r>
          </a:p>
        </p:txBody>
      </p:sp>
      <p:sp>
        <p:nvSpPr>
          <p:cNvPr id="25" name="TextBox 24">
            <a:extLst>
              <a:ext uri="{FF2B5EF4-FFF2-40B4-BE49-F238E27FC236}">
                <a16:creationId xmlns:a16="http://schemas.microsoft.com/office/drawing/2014/main" id="{3EB83EBB-6242-D18B-A0A6-1B1B63AB1EA2}"/>
              </a:ext>
            </a:extLst>
          </p:cNvPr>
          <p:cNvSpPr txBox="1"/>
          <p:nvPr/>
        </p:nvSpPr>
        <p:spPr>
          <a:xfrm>
            <a:off x="9892300" y="1242168"/>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dirty="0">
                <a:solidFill>
                  <a:srgbClr val="FFFFFF"/>
                </a:solidFill>
                <a:latin typeface="Calibri" panose="020F0502020204030204" pitchFamily="34" charset="0"/>
                <a:ea typeface="Tahoma" panose="020B0604030504040204" pitchFamily="34" charset="0"/>
                <a:cs typeface="Tahoma" panose="020B0604030504040204" pitchFamily="34" charset="0"/>
              </a:rPr>
              <a:t>15 points</a:t>
            </a: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77FAF0A5-20C6-8213-822C-D0C9CF0E9E36}"/>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CE0B2709-D27B-2A10-BB80-F8DB2D3AB80B}"/>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6D60DE7F-ED08-964C-B03B-0EBB0B82CDE7}"/>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8" name="TextBox 7">
            <a:extLst>
              <a:ext uri="{FF2B5EF4-FFF2-40B4-BE49-F238E27FC236}">
                <a16:creationId xmlns:a16="http://schemas.microsoft.com/office/drawing/2014/main" id="{DBF3D203-2AA8-CFC4-BE35-97D88762828B}"/>
              </a:ext>
            </a:extLst>
          </p:cNvPr>
          <p:cNvSpPr txBox="1"/>
          <p:nvPr/>
        </p:nvSpPr>
        <p:spPr>
          <a:xfrm>
            <a:off x="280147" y="1882589"/>
            <a:ext cx="11508441" cy="55399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200">
                <a:latin typeface="Tahoma"/>
                <a:ea typeface="Tahoma"/>
                <a:cs typeface="Tahoma"/>
              </a:rPr>
              <a:t>Submit the following documents as a minimum with your tender: </a:t>
            </a:r>
          </a:p>
          <a:p>
            <a:r>
              <a:rPr lang="en-US" sz="1200" b="1">
                <a:latin typeface="Tahoma"/>
              </a:rPr>
              <a:t>Safety, Health &amp; Environmental Policy signed and dated by the Chief Executive Officer</a:t>
            </a:r>
            <a:r>
              <a:rPr lang="en-US" sz="1200">
                <a:latin typeface="Tahoma"/>
              </a:rPr>
              <a:t>. List the five elements -  </a:t>
            </a:r>
            <a:endParaRPr lang="en-US" sz="1200">
              <a:latin typeface="Tahoma"/>
              <a:ea typeface="Tahoma"/>
              <a:cs typeface="Tahoma"/>
            </a:endParaRPr>
          </a:p>
          <a:p>
            <a:pPr marL="502920" indent="-274320">
              <a:buFont typeface="Arial"/>
              <a:buChar char="•"/>
            </a:pPr>
            <a:r>
              <a:rPr lang="en-US" sz="1200">
                <a:latin typeface="Tahoma"/>
                <a:ea typeface="Tahoma"/>
                <a:cs typeface="Tahoma"/>
              </a:rPr>
              <a:t>Commitment to Safety, prevention of pollution,</a:t>
            </a:r>
          </a:p>
          <a:p>
            <a:pPr marL="502920" indent="-274320">
              <a:buFont typeface="Arial"/>
              <a:buChar char="•"/>
            </a:pPr>
            <a:r>
              <a:rPr lang="en-US" sz="1200">
                <a:latin typeface="Tahoma"/>
                <a:ea typeface="Tahoma"/>
                <a:cs typeface="Tahoma"/>
              </a:rPr>
              <a:t>Continual improvement,</a:t>
            </a:r>
          </a:p>
          <a:p>
            <a:pPr marL="502920" indent="-274320">
              <a:buFont typeface="Arial"/>
              <a:buChar char="•"/>
            </a:pPr>
            <a:r>
              <a:rPr lang="en-US" sz="1200">
                <a:latin typeface="Tahoma"/>
                <a:ea typeface="Tahoma"/>
                <a:cs typeface="Tahoma"/>
              </a:rPr>
              <a:t>Compliance to legal requirements, appropriate to the nature of contractor’s activities, </a:t>
            </a:r>
          </a:p>
          <a:p>
            <a:pPr marL="502920" indent="-274320">
              <a:buFont typeface="Arial"/>
              <a:buChar char="•"/>
            </a:pPr>
            <a:r>
              <a:rPr lang="en-US" sz="1200">
                <a:latin typeface="Tahoma"/>
                <a:ea typeface="Tahoma"/>
                <a:cs typeface="Tahoma"/>
              </a:rPr>
              <a:t>Hold management accountable for development of the safety systems.</a:t>
            </a:r>
          </a:p>
          <a:p>
            <a:pPr marL="502920" indent="-274320">
              <a:buFont typeface="Arial"/>
              <a:buChar char="•"/>
            </a:pPr>
            <a:r>
              <a:rPr lang="en-US" sz="1200">
                <a:latin typeface="Tahoma"/>
                <a:ea typeface="Tahoma"/>
                <a:cs typeface="Tahoma"/>
              </a:rPr>
              <a:t>Include objectives and targets.</a:t>
            </a:r>
          </a:p>
          <a:p>
            <a:pPr marL="502920"/>
            <a:endParaRPr lang="en-US" sz="1200">
              <a:latin typeface="Tahoma"/>
              <a:ea typeface="Tahoma"/>
              <a:cs typeface="Tahoma"/>
            </a:endParaRPr>
          </a:p>
          <a:p>
            <a:pPr marL="228600" indent="-228600"/>
            <a:r>
              <a:rPr lang="en-US" sz="1200">
                <a:latin typeface="Tahoma"/>
                <a:ea typeface="Tahoma"/>
                <a:cs typeface="Tahoma"/>
              </a:rPr>
              <a:t>Detailed Roles &amp; Responsibilities</a:t>
            </a:r>
            <a:r>
              <a:rPr lang="en-US" sz="1200">
                <a:latin typeface="Tahoma"/>
              </a:rPr>
              <a:t>, such as S16.2 CEO, CR8.1 Construction Manager, CR8.5 Safety officer, CR8.7 Construction Supervisor, CR9.1 Risk Assessor, CR 12 Temporary works designer and 17.1 SHE Reps, etc. as per the Occupational health and safety Act 85 of 1993.</a:t>
            </a:r>
            <a:endParaRPr lang="en-US" sz="1200">
              <a:latin typeface="Tahoma"/>
              <a:ea typeface="Tahoma"/>
              <a:cs typeface="Tahoma"/>
            </a:endParaRPr>
          </a:p>
          <a:p>
            <a:endParaRPr lang="en-US"/>
          </a:p>
          <a:p>
            <a:r>
              <a:rPr lang="en-GB" sz="1200" b="1">
                <a:ea typeface="Tahoma"/>
                <a:cs typeface="Tahoma"/>
              </a:rPr>
              <a:t>Project specific Baseline Risk Assessment (RA)</a:t>
            </a:r>
            <a:r>
              <a:rPr lang="en-GB" sz="1200">
                <a:ea typeface="Tahoma"/>
                <a:cs typeface="Tahoma"/>
              </a:rPr>
              <a:t>, indicating major activities of the project namely:</a:t>
            </a:r>
            <a:endParaRPr lang="en-US">
              <a:ea typeface="Tahoma"/>
              <a:cs typeface="Tahoma"/>
            </a:endParaRPr>
          </a:p>
          <a:p>
            <a:pPr marL="285750" indent="-285750">
              <a:buFont typeface="Arial"/>
              <a:buChar char="•"/>
            </a:pPr>
            <a:endParaRPr lang="en-US">
              <a:ea typeface="Tahoma"/>
              <a:cs typeface="Tahoma"/>
            </a:endParaRPr>
          </a:p>
          <a:p>
            <a:pPr marL="742950" lvl="1" indent="-285750">
              <a:buFont typeface="Arial"/>
              <a:buChar char="•"/>
            </a:pPr>
            <a:r>
              <a:rPr lang="en-US" sz="1200">
                <a:ea typeface="Tahoma"/>
                <a:cs typeface="Tahoma"/>
              </a:rPr>
              <a:t> Demolition of existing south breakwater cap </a:t>
            </a:r>
            <a:endParaRPr lang="en-US"/>
          </a:p>
          <a:p>
            <a:pPr marL="742950" lvl="1" indent="-285750">
              <a:buFont typeface="Arial"/>
              <a:buChar char="•"/>
            </a:pPr>
            <a:r>
              <a:rPr lang="en-US" sz="1200">
                <a:ea typeface="Tahoma"/>
                <a:cs typeface="Tahoma"/>
              </a:rPr>
              <a:t>Construction of a new reinforced concrete cap to serve as the base for the south breakwater repair and upgrade.</a:t>
            </a:r>
            <a:endParaRPr lang="en-US"/>
          </a:p>
          <a:p>
            <a:pPr marL="742950" lvl="1" indent="-285750">
              <a:buFont typeface="Arial"/>
              <a:buChar char="•"/>
            </a:pPr>
            <a:r>
              <a:rPr lang="en-US" sz="1200">
                <a:ea typeface="Tahoma"/>
                <a:cs typeface="Tahoma"/>
              </a:rPr>
              <a:t>Production of 65 t </a:t>
            </a:r>
            <a:r>
              <a:rPr lang="en-US" sz="1200" err="1">
                <a:ea typeface="Tahoma"/>
                <a:cs typeface="Tahoma"/>
              </a:rPr>
              <a:t>Antifer</a:t>
            </a:r>
            <a:r>
              <a:rPr lang="en-US" sz="1200">
                <a:ea typeface="Tahoma"/>
                <a:cs typeface="Tahoma"/>
              </a:rPr>
              <a:t> Cubes, 20 t and 30 t dolos including but not limited to establishment of batch plant, casting, curing and handling of units</a:t>
            </a:r>
            <a:endParaRPr lang="en-US"/>
          </a:p>
          <a:p>
            <a:pPr marL="742950" lvl="1" indent="-285750">
              <a:buFont typeface="Arial"/>
              <a:buChar char="•"/>
            </a:pPr>
            <a:r>
              <a:rPr lang="en-US" sz="1200">
                <a:ea typeface="Tahoma"/>
                <a:cs typeface="Tahoma"/>
              </a:rPr>
              <a:t>Placement of 1 t to 5 t rock underlayer on top of the damaged dolos breakwater head at the south breakwater.</a:t>
            </a:r>
            <a:endParaRPr lang="en-US"/>
          </a:p>
          <a:p>
            <a:pPr marL="742950" lvl="1" indent="-285750">
              <a:buFont typeface="Arial"/>
              <a:buChar char="•"/>
            </a:pPr>
            <a:r>
              <a:rPr lang="en-US" sz="1200">
                <a:ea typeface="Tahoma"/>
                <a:cs typeface="Tahoma"/>
              </a:rPr>
              <a:t>Dredging of the toe of the south breakwater head to enable placement of the bottom row of Antifer Cubes.</a:t>
            </a:r>
            <a:endParaRPr lang="en-US"/>
          </a:p>
          <a:p>
            <a:pPr marL="742950" lvl="1" indent="-285750">
              <a:buFont typeface="Arial"/>
              <a:buChar char="•"/>
            </a:pPr>
            <a:r>
              <a:rPr lang="en-US" sz="1200">
                <a:ea typeface="Tahoma"/>
                <a:cs typeface="Tahoma"/>
              </a:rPr>
              <a:t>Transporting and placing of 65 t Antifer Cubes and 30 t dolos Units on south breakwater, and 20 t units on the North Breakwater, including establishment of the cranes.</a:t>
            </a:r>
            <a:endParaRPr lang="en-US"/>
          </a:p>
          <a:p>
            <a:pPr marL="742950" lvl="1" indent="-285750">
              <a:buFont typeface="Arial"/>
              <a:buChar char="•"/>
            </a:pPr>
            <a:r>
              <a:rPr lang="en-US" sz="1200">
                <a:ea typeface="Tahoma"/>
                <a:cs typeface="Tahoma"/>
              </a:rPr>
              <a:t>Detailing and casting reinforced concrete plinths as required to ensure continuous safe crane operation and continuous navigation light operation on the breakwaters</a:t>
            </a:r>
            <a:endParaRPr lang="en-US"/>
          </a:p>
          <a:p>
            <a:pPr marL="228600" indent="-228600"/>
            <a:endParaRPr lang="en-US">
              <a:latin typeface="+mn-lt"/>
              <a:ea typeface="Tahoma"/>
              <a:cs typeface="Tahoma"/>
            </a:endParaRPr>
          </a:p>
          <a:p>
            <a:pPr marL="228600" indent="-228600"/>
            <a:endParaRPr lang="en-US">
              <a:ea typeface="Tahoma"/>
              <a:cs typeface="Tahoma"/>
            </a:endParaRPr>
          </a:p>
          <a:p>
            <a:pPr marL="228600" indent="-228600"/>
            <a:endParaRPr lang="en-US">
              <a:ea typeface="Tahoma"/>
              <a:cs typeface="Tahoma"/>
            </a:endParaRPr>
          </a:p>
          <a:p>
            <a:pPr algn="ctr"/>
            <a:endParaRPr lang="en-US" sz="1200">
              <a:ea typeface="Tahoma"/>
              <a:cs typeface="Tahoma"/>
            </a:endParaRPr>
          </a:p>
        </p:txBody>
      </p:sp>
    </p:spTree>
    <p:extLst>
      <p:ext uri="{BB962C8B-B14F-4D97-AF65-F5344CB8AC3E}">
        <p14:creationId xmlns:p14="http://schemas.microsoft.com/office/powerpoint/2010/main" val="29958177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C1200-2E83-4C0E-0747-13065847961B}"/>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AD2FED72-3E6D-A665-114C-5AF5949AF745}"/>
              </a:ext>
            </a:extLst>
          </p:cNvPr>
          <p:cNvSpPr txBox="1"/>
          <p:nvPr/>
        </p:nvSpPr>
        <p:spPr>
          <a:xfrm>
            <a:off x="593250" y="123128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T2.2-07 Health and Safety Management</a:t>
            </a:r>
          </a:p>
        </p:txBody>
      </p:sp>
      <p:sp>
        <p:nvSpPr>
          <p:cNvPr id="25" name="TextBox 24">
            <a:extLst>
              <a:ext uri="{FF2B5EF4-FFF2-40B4-BE49-F238E27FC236}">
                <a16:creationId xmlns:a16="http://schemas.microsoft.com/office/drawing/2014/main" id="{BE7CD0A6-1D5F-ED5E-D586-345056C9028B}"/>
              </a:ext>
            </a:extLst>
          </p:cNvPr>
          <p:cNvSpPr txBox="1"/>
          <p:nvPr/>
        </p:nvSpPr>
        <p:spPr>
          <a:xfrm>
            <a:off x="9892300" y="1242168"/>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dirty="0">
                <a:solidFill>
                  <a:srgbClr val="FFFFFF"/>
                </a:solidFill>
                <a:latin typeface="Calibri" panose="020F0502020204030204" pitchFamily="34" charset="0"/>
                <a:ea typeface="Tahoma" panose="020B0604030504040204" pitchFamily="34" charset="0"/>
                <a:cs typeface="Tahoma" panose="020B0604030504040204" pitchFamily="34" charset="0"/>
              </a:rPr>
              <a:t>15 points</a:t>
            </a:r>
          </a:p>
        </p:txBody>
      </p:sp>
      <p:sp>
        <p:nvSpPr>
          <p:cNvPr id="27" name="TextBox 26">
            <a:extLst>
              <a:ext uri="{FF2B5EF4-FFF2-40B4-BE49-F238E27FC236}">
                <a16:creationId xmlns:a16="http://schemas.microsoft.com/office/drawing/2014/main" id="{6FA5BA23-08E3-A3CF-649B-525C63FEDB2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B01C1ECC-DFA8-DFCF-7B65-1ABD777FC291}"/>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F10711B0-9B39-6F32-1E5E-C73213BF32B2}"/>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BEC412D6-AEB6-DA7C-1BA3-7292965AFD20}"/>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B078D808-1465-6961-6EF3-AB81AE35B4A4}"/>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FA4D96F0-BC5D-E5B8-3724-6CA600172938}"/>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8" name="TextBox 7">
            <a:extLst>
              <a:ext uri="{FF2B5EF4-FFF2-40B4-BE49-F238E27FC236}">
                <a16:creationId xmlns:a16="http://schemas.microsoft.com/office/drawing/2014/main" id="{10ED02C5-FC96-D6E9-B0E7-F4F29C9D8F4D}"/>
              </a:ext>
            </a:extLst>
          </p:cNvPr>
          <p:cNvSpPr txBox="1"/>
          <p:nvPr/>
        </p:nvSpPr>
        <p:spPr>
          <a:xfrm>
            <a:off x="280147" y="1882589"/>
            <a:ext cx="11508441"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200">
                <a:latin typeface="Tahoma"/>
                <a:ea typeface="Tahoma"/>
                <a:cs typeface="Tahoma"/>
              </a:rPr>
              <a:t>Submit the following documents as a minimum with your tender: </a:t>
            </a:r>
          </a:p>
          <a:p>
            <a:pPr lvl="1"/>
            <a:endParaRPr lang="en-US">
              <a:ea typeface="Tahoma"/>
              <a:cs typeface="Tahoma"/>
            </a:endParaRPr>
          </a:p>
          <a:p>
            <a:r>
              <a:rPr lang="en-GB" sz="1200">
                <a:latin typeface="Tahoma"/>
                <a:ea typeface="Tahoma"/>
                <a:cs typeface="Tahoma"/>
              </a:rPr>
              <a:t>Project health and safety plan which  comprises of, but not limited to the following minimum elements</a:t>
            </a:r>
            <a:endParaRPr lang="en-US">
              <a:ea typeface="Tahoma"/>
              <a:cs typeface="Tahoma"/>
            </a:endParaRPr>
          </a:p>
          <a:p>
            <a:pPr marL="285750" indent="-285750">
              <a:buFont typeface="Arial"/>
              <a:buChar char="•"/>
            </a:pPr>
            <a:endParaRPr lang="en-US"/>
          </a:p>
          <a:p>
            <a:pPr marL="742950" lvl="1" indent="-285750">
              <a:buFont typeface="Arial"/>
              <a:buChar char="•"/>
            </a:pPr>
            <a:r>
              <a:rPr lang="en-GB" sz="1200">
                <a:latin typeface="Tahoma"/>
                <a:ea typeface="Tahoma"/>
                <a:cs typeface="Tahoma"/>
              </a:rPr>
              <a:t> Legal and site-specific requirements</a:t>
            </a:r>
            <a:endParaRPr lang="en-GB"/>
          </a:p>
          <a:p>
            <a:pPr marL="742950" lvl="1" indent="-285750">
              <a:buFont typeface="Arial"/>
              <a:buChar char="•"/>
            </a:pPr>
            <a:r>
              <a:rPr lang="en-US" sz="1200">
                <a:latin typeface="Tahoma"/>
                <a:ea typeface="Tahoma"/>
                <a:cs typeface="Tahoma"/>
              </a:rPr>
              <a:t>Competency, training and awareness.</a:t>
            </a:r>
            <a:endParaRPr lang="en-US"/>
          </a:p>
          <a:p>
            <a:pPr marL="742950" lvl="1" indent="-285750">
              <a:buFont typeface="Arial"/>
              <a:buChar char="•"/>
            </a:pPr>
            <a:r>
              <a:rPr lang="en-US" sz="1200">
                <a:latin typeface="Tahoma"/>
                <a:ea typeface="Tahoma"/>
                <a:cs typeface="Tahoma"/>
              </a:rPr>
              <a:t>Subcontractor selection.</a:t>
            </a:r>
            <a:endParaRPr lang="en-US"/>
          </a:p>
          <a:p>
            <a:pPr marL="742950" lvl="1" indent="-285750">
              <a:buFont typeface="Arial"/>
              <a:buChar char="•"/>
            </a:pPr>
            <a:r>
              <a:rPr lang="en-US" sz="1200">
                <a:latin typeface="Tahoma"/>
                <a:ea typeface="Tahoma"/>
                <a:cs typeface="Tahoma"/>
              </a:rPr>
              <a:t>Incident management  </a:t>
            </a:r>
            <a:endParaRPr lang="en-US"/>
          </a:p>
          <a:p>
            <a:pPr marL="742950" lvl="1" indent="-285750">
              <a:buFont typeface="Arial"/>
              <a:buChar char="•"/>
            </a:pPr>
            <a:r>
              <a:rPr lang="en-US" sz="1200">
                <a:latin typeface="Tahoma"/>
                <a:ea typeface="Tahoma"/>
                <a:cs typeface="Tahoma"/>
              </a:rPr>
              <a:t>Communication, Participation and Consultation </a:t>
            </a:r>
            <a:endParaRPr lang="en-US"/>
          </a:p>
          <a:p>
            <a:pPr marL="742950" lvl="1" indent="-285750">
              <a:buFont typeface="Arial"/>
              <a:buChar char="•"/>
            </a:pPr>
            <a:r>
              <a:rPr lang="en-US" sz="1200">
                <a:latin typeface="Tahoma"/>
                <a:ea typeface="Tahoma"/>
                <a:cs typeface="Tahoma"/>
              </a:rPr>
              <a:t>Operational Control</a:t>
            </a:r>
            <a:endParaRPr lang="en-US"/>
          </a:p>
          <a:p>
            <a:pPr marL="742950" lvl="1" indent="-285750">
              <a:buFont typeface="Arial"/>
              <a:buChar char="•"/>
            </a:pPr>
            <a:r>
              <a:rPr lang="en-US" sz="1200" err="1">
                <a:latin typeface="Tahoma"/>
                <a:ea typeface="Tahoma"/>
                <a:cs typeface="Tahoma"/>
              </a:rPr>
              <a:t>Perfomance</a:t>
            </a:r>
            <a:r>
              <a:rPr lang="en-US" sz="1200">
                <a:latin typeface="Tahoma"/>
                <a:ea typeface="Tahoma"/>
                <a:cs typeface="Tahoma"/>
              </a:rPr>
              <a:t> assessment and auditing</a:t>
            </a:r>
            <a:endParaRPr lang="en-US"/>
          </a:p>
          <a:p>
            <a:endParaRPr lang="en-US" sz="1200">
              <a:latin typeface="Tahoma"/>
              <a:ea typeface="Tahoma"/>
              <a:cs typeface="Tahoma"/>
            </a:endParaRPr>
          </a:p>
          <a:p>
            <a:endParaRPr lang="en-US"/>
          </a:p>
          <a:p>
            <a:pPr marL="285750" indent="-285750">
              <a:buFont typeface="Arial"/>
              <a:buChar char="•"/>
            </a:pPr>
            <a:r>
              <a:rPr lang="en-GB" sz="1200">
                <a:latin typeface="Tahoma"/>
              </a:rPr>
              <a:t>Evidence that the Principal Contractor have made adequate provisions for the cost of Health </a:t>
            </a:r>
            <a:r>
              <a:rPr lang="en-GB" sz="1200">
                <a:latin typeface="Tahoma"/>
                <a:ea typeface="Tahoma"/>
                <a:cs typeface="Tahoma"/>
              </a:rPr>
              <a:t>&amp; </a:t>
            </a:r>
            <a:r>
              <a:rPr lang="en-GB" sz="1200">
                <a:latin typeface="Tahoma"/>
              </a:rPr>
              <a:t>Safety "Activity Schedule": CR 3(5) (b)(iii) read with CR 5(1)(g) </a:t>
            </a:r>
            <a:endParaRPr lang="en-US"/>
          </a:p>
          <a:p>
            <a:pPr marL="502920"/>
            <a:endParaRPr lang="en-US" sz="1200">
              <a:latin typeface="Tahoma"/>
              <a:ea typeface="Tahoma"/>
              <a:cs typeface="Tahoma"/>
            </a:endParaRPr>
          </a:p>
          <a:p>
            <a:pPr marL="285750" indent="-285750">
              <a:buFont typeface="Arial"/>
              <a:buChar char="•"/>
            </a:pPr>
            <a:r>
              <a:rPr lang="en-GB" sz="1200">
                <a:ea typeface="Tahoma"/>
                <a:cs typeface="Tahoma"/>
              </a:rPr>
              <a:t>Complete and return with tender documentation the Contractor Safety Questionnaire included to this Evaluation Schedule as a returnable</a:t>
            </a:r>
          </a:p>
          <a:p>
            <a:endParaRPr lang="en-US">
              <a:ea typeface="Tahoma"/>
              <a:cs typeface="Tahoma"/>
            </a:endParaRPr>
          </a:p>
          <a:p>
            <a:pPr marL="742950" lvl="1" indent="-285750">
              <a:buFont typeface="Arial"/>
              <a:buChar char="•"/>
            </a:pPr>
            <a:endParaRPr lang="en-US" sz="1200">
              <a:ea typeface="Tahoma"/>
              <a:cs typeface="Tahoma"/>
            </a:endParaRPr>
          </a:p>
          <a:p>
            <a:pPr marL="742950" lvl="1" indent="-285750">
              <a:buFont typeface="Arial"/>
              <a:buChar char="•"/>
            </a:pPr>
            <a:endParaRPr lang="en-US">
              <a:ea typeface="Tahoma"/>
              <a:cs typeface="Tahoma"/>
            </a:endParaRPr>
          </a:p>
          <a:p>
            <a:pPr marL="228600" indent="-228600"/>
            <a:endParaRPr lang="en-US">
              <a:ea typeface="Tahoma"/>
              <a:cs typeface="Tahoma"/>
            </a:endParaRPr>
          </a:p>
          <a:p>
            <a:pPr marL="228600" indent="-228600"/>
            <a:endParaRPr lang="en-US">
              <a:latin typeface="+mn-lt"/>
              <a:ea typeface="Tahoma"/>
              <a:cs typeface="Tahoma"/>
            </a:endParaRPr>
          </a:p>
          <a:p>
            <a:pPr algn="ctr"/>
            <a:endParaRPr lang="en-US" sz="1200">
              <a:ea typeface="Tahoma"/>
              <a:cs typeface="Tahoma"/>
            </a:endParaRPr>
          </a:p>
        </p:txBody>
      </p:sp>
    </p:spTree>
    <p:extLst>
      <p:ext uri="{BB962C8B-B14F-4D97-AF65-F5344CB8AC3E}">
        <p14:creationId xmlns:p14="http://schemas.microsoft.com/office/powerpoint/2010/main" val="41051933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593250" y="123128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T2.2-07 Health and Safety Management </a:t>
            </a:r>
          </a:p>
        </p:txBody>
      </p:sp>
      <p:sp>
        <p:nvSpPr>
          <p:cNvPr id="25" name="TextBox 24">
            <a:extLst>
              <a:ext uri="{FF2B5EF4-FFF2-40B4-BE49-F238E27FC236}">
                <a16:creationId xmlns:a16="http://schemas.microsoft.com/office/drawing/2014/main" id="{3EB83EBB-6242-D18B-A0A6-1B1B63AB1EA2}"/>
              </a:ext>
            </a:extLst>
          </p:cNvPr>
          <p:cNvSpPr txBox="1"/>
          <p:nvPr/>
        </p:nvSpPr>
        <p:spPr>
          <a:xfrm>
            <a:off x="9892300" y="1242168"/>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dirty="0">
                <a:solidFill>
                  <a:srgbClr val="FFFFFF"/>
                </a:solidFill>
                <a:latin typeface="Calibri" panose="020F0502020204030204" pitchFamily="34" charset="0"/>
                <a:ea typeface="Tahoma" panose="020B0604030504040204" pitchFamily="34" charset="0"/>
                <a:cs typeface="Tahoma" panose="020B0604030504040204" pitchFamily="34" charset="0"/>
              </a:rPr>
              <a:t>15 points</a:t>
            </a: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77FAF0A5-20C6-8213-822C-D0C9CF0E9E36}"/>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CE0B2709-D27B-2A10-BB80-F8DB2D3AB80B}"/>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6D60DE7F-ED08-964C-B03B-0EBB0B82CDE7}"/>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pic>
        <p:nvPicPr>
          <p:cNvPr id="13" name="Picture 12" descr="A close-up of a document&#10;&#10;AI-generated content may be incorrect.">
            <a:extLst>
              <a:ext uri="{FF2B5EF4-FFF2-40B4-BE49-F238E27FC236}">
                <a16:creationId xmlns:a16="http://schemas.microsoft.com/office/drawing/2014/main" id="{5A4AFFDF-55E8-D527-2D99-9B38F5C8AC5E}"/>
              </a:ext>
            </a:extLst>
          </p:cNvPr>
          <p:cNvPicPr>
            <a:picLocks noChangeAspect="1"/>
          </p:cNvPicPr>
          <p:nvPr/>
        </p:nvPicPr>
        <p:blipFill>
          <a:blip r:embed="rId2"/>
          <a:stretch>
            <a:fillRect/>
          </a:stretch>
        </p:blipFill>
        <p:spPr>
          <a:xfrm>
            <a:off x="597831" y="1706658"/>
            <a:ext cx="10906688" cy="4845427"/>
          </a:xfrm>
          <a:prstGeom prst="rect">
            <a:avLst/>
          </a:prstGeom>
        </p:spPr>
      </p:pic>
    </p:spTree>
    <p:extLst>
      <p:ext uri="{BB962C8B-B14F-4D97-AF65-F5344CB8AC3E}">
        <p14:creationId xmlns:p14="http://schemas.microsoft.com/office/powerpoint/2010/main" val="2254047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A6335-F863-8514-9FD7-6A25276D6793}"/>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AE42C6E7-2D9F-3722-6DDB-BBF9CAC1B0C9}"/>
              </a:ext>
            </a:extLst>
          </p:cNvPr>
          <p:cNvSpPr txBox="1"/>
          <p:nvPr/>
        </p:nvSpPr>
        <p:spPr>
          <a:xfrm>
            <a:off x="593250" y="123128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T2.2-07 Health and Safety Management </a:t>
            </a:r>
          </a:p>
        </p:txBody>
      </p:sp>
      <p:sp>
        <p:nvSpPr>
          <p:cNvPr id="25" name="TextBox 24">
            <a:extLst>
              <a:ext uri="{FF2B5EF4-FFF2-40B4-BE49-F238E27FC236}">
                <a16:creationId xmlns:a16="http://schemas.microsoft.com/office/drawing/2014/main" id="{AF93FD39-88C4-A2B5-442D-161CFB412A27}"/>
              </a:ext>
            </a:extLst>
          </p:cNvPr>
          <p:cNvSpPr txBox="1"/>
          <p:nvPr/>
        </p:nvSpPr>
        <p:spPr>
          <a:xfrm>
            <a:off x="9892300" y="1242168"/>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dirty="0">
                <a:solidFill>
                  <a:srgbClr val="FFFFFF"/>
                </a:solidFill>
                <a:latin typeface="Calibri" panose="020F0502020204030204" pitchFamily="34" charset="0"/>
                <a:ea typeface="Tahoma" panose="020B0604030504040204" pitchFamily="34" charset="0"/>
                <a:cs typeface="Tahoma" panose="020B0604030504040204" pitchFamily="34" charset="0"/>
              </a:rPr>
              <a:t>15 points</a:t>
            </a:r>
          </a:p>
        </p:txBody>
      </p:sp>
      <p:sp>
        <p:nvSpPr>
          <p:cNvPr id="27" name="TextBox 26">
            <a:extLst>
              <a:ext uri="{FF2B5EF4-FFF2-40B4-BE49-F238E27FC236}">
                <a16:creationId xmlns:a16="http://schemas.microsoft.com/office/drawing/2014/main" id="{9F920A6C-7C4B-9C81-3C20-2F124B6DDE85}"/>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16CEEFEB-5F58-CB47-5F3C-FE1F1795FFBA}"/>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A29E9E36-A1A5-A307-9022-B85D543E0DA3}"/>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14ACA402-1C62-C7DA-7A5C-435D880BB7CE}"/>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6BB00D53-96C5-78C4-D99B-51E740BD3B70}"/>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54E3EE9F-D3F8-32C6-B0E3-84A9977AC18A}"/>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pic>
        <p:nvPicPr>
          <p:cNvPr id="2" name="Picture 1" descr="A close-up of a list of text&#10;&#10;AI-generated content may be incorrect.">
            <a:extLst>
              <a:ext uri="{FF2B5EF4-FFF2-40B4-BE49-F238E27FC236}">
                <a16:creationId xmlns:a16="http://schemas.microsoft.com/office/drawing/2014/main" id="{29E5BED5-7B9B-78E8-CB18-55D7838CDC1A}"/>
              </a:ext>
            </a:extLst>
          </p:cNvPr>
          <p:cNvPicPr>
            <a:picLocks noChangeAspect="1"/>
          </p:cNvPicPr>
          <p:nvPr/>
        </p:nvPicPr>
        <p:blipFill>
          <a:blip r:embed="rId2"/>
          <a:stretch>
            <a:fillRect/>
          </a:stretch>
        </p:blipFill>
        <p:spPr>
          <a:xfrm>
            <a:off x="594191" y="1848970"/>
            <a:ext cx="10925175" cy="4717678"/>
          </a:xfrm>
          <a:prstGeom prst="rect">
            <a:avLst/>
          </a:prstGeom>
        </p:spPr>
      </p:pic>
    </p:spTree>
    <p:extLst>
      <p:ext uri="{BB962C8B-B14F-4D97-AF65-F5344CB8AC3E}">
        <p14:creationId xmlns:p14="http://schemas.microsoft.com/office/powerpoint/2010/main" val="4050338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76052B-AE9A-55F4-8420-8A4CB6A93E52}"/>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375DFEDE-B2FC-2E67-D289-1C0F5872D8B7}"/>
              </a:ext>
            </a:extLst>
          </p:cNvPr>
          <p:cNvSpPr txBox="1"/>
          <p:nvPr/>
        </p:nvSpPr>
        <p:spPr>
          <a:xfrm>
            <a:off x="593250" y="123128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T2.2-07 Health and Safety Management </a:t>
            </a:r>
          </a:p>
        </p:txBody>
      </p:sp>
      <p:sp>
        <p:nvSpPr>
          <p:cNvPr id="25" name="TextBox 24">
            <a:extLst>
              <a:ext uri="{FF2B5EF4-FFF2-40B4-BE49-F238E27FC236}">
                <a16:creationId xmlns:a16="http://schemas.microsoft.com/office/drawing/2014/main" id="{AE5B863B-9813-0BA8-4433-951F62D37692}"/>
              </a:ext>
            </a:extLst>
          </p:cNvPr>
          <p:cNvSpPr txBox="1"/>
          <p:nvPr/>
        </p:nvSpPr>
        <p:spPr>
          <a:xfrm>
            <a:off x="9892300" y="1242168"/>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dirty="0">
                <a:solidFill>
                  <a:srgbClr val="FFFFFF"/>
                </a:solidFill>
                <a:latin typeface="Calibri" panose="020F0502020204030204" pitchFamily="34" charset="0"/>
                <a:ea typeface="Tahoma" panose="020B0604030504040204" pitchFamily="34" charset="0"/>
                <a:cs typeface="Tahoma" panose="020B0604030504040204" pitchFamily="34" charset="0"/>
              </a:rPr>
              <a:t>15 points</a:t>
            </a:r>
          </a:p>
        </p:txBody>
      </p:sp>
      <p:sp>
        <p:nvSpPr>
          <p:cNvPr id="27" name="TextBox 26">
            <a:extLst>
              <a:ext uri="{FF2B5EF4-FFF2-40B4-BE49-F238E27FC236}">
                <a16:creationId xmlns:a16="http://schemas.microsoft.com/office/drawing/2014/main" id="{FB01F15D-CB47-33B4-E6DB-661D9DE1F487}"/>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885776AE-23B9-49B7-220D-20F7F049992C}"/>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0956C9DE-B5ED-5E69-9910-4BD9EDFFD7C7}"/>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393A0064-B6A2-CB72-BC1C-288DBB5B837A}"/>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9A127760-055B-7935-F9E5-E0565A64A6CD}"/>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CA746783-7909-3829-626B-717714C0E3B1}"/>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pic>
        <p:nvPicPr>
          <p:cNvPr id="2" name="Picture 1" descr="A white rectangular grid with black text&#10;&#10;AI-generated content may be incorrect.">
            <a:extLst>
              <a:ext uri="{FF2B5EF4-FFF2-40B4-BE49-F238E27FC236}">
                <a16:creationId xmlns:a16="http://schemas.microsoft.com/office/drawing/2014/main" id="{9FB83799-433A-1C16-2404-631F88765D7A}"/>
              </a:ext>
            </a:extLst>
          </p:cNvPr>
          <p:cNvPicPr>
            <a:picLocks noChangeAspect="1"/>
          </p:cNvPicPr>
          <p:nvPr/>
        </p:nvPicPr>
        <p:blipFill>
          <a:blip r:embed="rId2"/>
          <a:stretch>
            <a:fillRect/>
          </a:stretch>
        </p:blipFill>
        <p:spPr>
          <a:xfrm>
            <a:off x="231681" y="1729069"/>
            <a:ext cx="11291608" cy="4845423"/>
          </a:xfrm>
          <a:prstGeom prst="rect">
            <a:avLst/>
          </a:prstGeom>
        </p:spPr>
      </p:pic>
    </p:spTree>
    <p:extLst>
      <p:ext uri="{BB962C8B-B14F-4D97-AF65-F5344CB8AC3E}">
        <p14:creationId xmlns:p14="http://schemas.microsoft.com/office/powerpoint/2010/main" val="6489770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BB3CB-D6F1-733D-0FB1-3F097EFCBE46}"/>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9617647F-8A08-8A83-C3F7-450FF2373A04}"/>
              </a:ext>
            </a:extLst>
          </p:cNvPr>
          <p:cNvSpPr txBox="1"/>
          <p:nvPr/>
        </p:nvSpPr>
        <p:spPr>
          <a:xfrm>
            <a:off x="593250" y="1231283"/>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T2.2-07 Health and Safety Management </a:t>
            </a:r>
          </a:p>
        </p:txBody>
      </p:sp>
      <p:sp>
        <p:nvSpPr>
          <p:cNvPr id="25" name="TextBox 24">
            <a:extLst>
              <a:ext uri="{FF2B5EF4-FFF2-40B4-BE49-F238E27FC236}">
                <a16:creationId xmlns:a16="http://schemas.microsoft.com/office/drawing/2014/main" id="{2DCD151F-5E67-250A-6F6F-9F7C75140F56}"/>
              </a:ext>
            </a:extLst>
          </p:cNvPr>
          <p:cNvSpPr txBox="1"/>
          <p:nvPr/>
        </p:nvSpPr>
        <p:spPr>
          <a:xfrm>
            <a:off x="9892300" y="1242168"/>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dirty="0">
                <a:solidFill>
                  <a:srgbClr val="FFFFFF"/>
                </a:solidFill>
                <a:latin typeface="Calibri" panose="020F0502020204030204" pitchFamily="34" charset="0"/>
                <a:ea typeface="Tahoma" panose="020B0604030504040204" pitchFamily="34" charset="0"/>
                <a:cs typeface="Tahoma" panose="020B0604030504040204" pitchFamily="34" charset="0"/>
              </a:rPr>
              <a:t>15 points</a:t>
            </a:r>
          </a:p>
        </p:txBody>
      </p:sp>
      <p:sp>
        <p:nvSpPr>
          <p:cNvPr id="27" name="TextBox 26">
            <a:extLst>
              <a:ext uri="{FF2B5EF4-FFF2-40B4-BE49-F238E27FC236}">
                <a16:creationId xmlns:a16="http://schemas.microsoft.com/office/drawing/2014/main" id="{181FF6D8-04C2-ABD4-9A47-EA81532CEEAC}"/>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2094CAE9-5F33-8AD6-F73F-47388FAD7539}"/>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3EFA0080-E04E-2C04-B8AD-A3C5AF0CE1AA}"/>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C2413E7D-3257-CE72-7995-4D2179281ED0}"/>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44E20FCF-E843-ACA2-FD22-E64B11B8D2F5}"/>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47A2548C-8272-5955-0B88-1B8B5E7BECB2}"/>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pic>
        <p:nvPicPr>
          <p:cNvPr id="3" name="Picture 2" descr="A white rectangular box with black text&#10;&#10;AI-generated content may be incorrect.">
            <a:extLst>
              <a:ext uri="{FF2B5EF4-FFF2-40B4-BE49-F238E27FC236}">
                <a16:creationId xmlns:a16="http://schemas.microsoft.com/office/drawing/2014/main" id="{4BF5C025-8A0D-5528-6150-B851A502CB95}"/>
              </a:ext>
            </a:extLst>
          </p:cNvPr>
          <p:cNvPicPr>
            <a:picLocks noChangeAspect="1"/>
          </p:cNvPicPr>
          <p:nvPr/>
        </p:nvPicPr>
        <p:blipFill>
          <a:blip r:embed="rId2"/>
          <a:stretch>
            <a:fillRect/>
          </a:stretch>
        </p:blipFill>
        <p:spPr>
          <a:xfrm>
            <a:off x="192461" y="1715339"/>
            <a:ext cx="11325224" cy="5040967"/>
          </a:xfrm>
          <a:prstGeom prst="rect">
            <a:avLst/>
          </a:prstGeom>
        </p:spPr>
      </p:pic>
    </p:spTree>
    <p:extLst>
      <p:ext uri="{BB962C8B-B14F-4D97-AF65-F5344CB8AC3E}">
        <p14:creationId xmlns:p14="http://schemas.microsoft.com/office/powerpoint/2010/main" val="2312204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A35CB-73FF-8C1B-31F4-F7A7D5A9AD9F}"/>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B13E5A85-B033-08C3-DD3B-49B5D67D6748}"/>
              </a:ext>
            </a:extLst>
          </p:cNvPr>
          <p:cNvSpPr txBox="1"/>
          <p:nvPr/>
        </p:nvSpPr>
        <p:spPr>
          <a:xfrm>
            <a:off x="515925" y="863002"/>
            <a:ext cx="8539175"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T2.2-08 </a:t>
            </a:r>
            <a:r>
              <a:rPr lang="en-US" sz="2400" b="1">
                <a:solidFill>
                  <a:srgbClr val="FFFFFF"/>
                </a:solidFill>
                <a:latin typeface="Calibri" panose="020F0502020204030204" pitchFamily="34" charset="0"/>
                <a:ea typeface="Tahoma" panose="020B0604030504040204" pitchFamily="34" charset="0"/>
                <a:cs typeface="Tahoma" panose="020B0604030504040204" pitchFamily="34" charset="0"/>
              </a:rPr>
              <a:t>Quality Management</a:t>
            </a:r>
            <a:endParaRPr lang="en-ZA" sz="2400" b="1">
              <a:solidFill>
                <a:srgbClr val="FFFFFF"/>
              </a:solidFill>
              <a:latin typeface="Calibri" panose="020F0502020204030204" pitchFamily="34" charset="0"/>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7076639A-7C72-C228-4203-B160FCC0A2FA}"/>
              </a:ext>
            </a:extLst>
          </p:cNvPr>
          <p:cNvSpPr txBox="1"/>
          <p:nvPr/>
        </p:nvSpPr>
        <p:spPr>
          <a:xfrm>
            <a:off x="9055100" y="863002"/>
            <a:ext cx="1366652"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27" name="TextBox 26">
            <a:extLst>
              <a:ext uri="{FF2B5EF4-FFF2-40B4-BE49-F238E27FC236}">
                <a16:creationId xmlns:a16="http://schemas.microsoft.com/office/drawing/2014/main" id="{97B3CD7E-FA75-4957-6B5B-AF085147B717}"/>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AFAF4D19-220E-8494-63BC-1EC3E1CD220A}"/>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663E1787-4367-C6B5-A815-07B351959824}"/>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254AA219-566E-2578-51FE-7290D2957E46}"/>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AA957B78-E1E8-F623-21F6-5740A3A6DAA9}"/>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4D718C36-AC3C-74C0-F7B0-B3DCFA275DA5}"/>
              </a:ext>
            </a:extLst>
          </p:cNvPr>
          <p:cNvSpPr>
            <a:spLocks noGrp="1"/>
          </p:cNvSpPr>
          <p:nvPr>
            <p:ph type="body" sz="quarter" idx="16"/>
          </p:nvPr>
        </p:nvSpPr>
        <p:spPr>
          <a:xfrm>
            <a:off x="515925" y="1530402"/>
            <a:ext cx="11345875" cy="5578574"/>
          </a:xfrm>
        </p:spPr>
        <p:txBody>
          <a:bodyPr lIns="91440" tIns="45720" rIns="91440" bIns="45720" anchor="t"/>
          <a:lstStyle/>
          <a:p>
            <a:pPr>
              <a:lnSpc>
                <a:spcPct val="100000"/>
              </a:lnSpc>
              <a:spcBef>
                <a:spcPts val="0"/>
              </a:spcBef>
              <a:spcAft>
                <a:spcPts val="0"/>
              </a:spcAft>
            </a:pPr>
            <a:r>
              <a:rPr lang="en-US" sz="1800" b="1">
                <a:solidFill>
                  <a:srgbClr val="000000"/>
                </a:solidFill>
                <a:latin typeface="Tahoma"/>
                <a:ea typeface="Tahoma"/>
                <a:cs typeface="Tahoma"/>
              </a:rPr>
              <a:t>T</a:t>
            </a:r>
            <a:r>
              <a:rPr lang="en-US" b="1">
                <a:solidFill>
                  <a:srgbClr val="000000"/>
                </a:solidFill>
                <a:latin typeface="Tahoma"/>
                <a:ea typeface="Tahoma"/>
                <a:cs typeface="Tahoma"/>
              </a:rPr>
              <a:t>2.2-08: Evaluation Schedule - Quality Management With Reference to Standard</a:t>
            </a:r>
            <a:r>
              <a:rPr lang="en-US">
                <a:solidFill>
                  <a:srgbClr val="000000"/>
                </a:solidFill>
                <a:latin typeface="Tahoma"/>
                <a:ea typeface="Tahoma"/>
                <a:cs typeface="Tahoma"/>
              </a:rPr>
              <a:t> </a:t>
            </a:r>
          </a:p>
          <a:p>
            <a:pPr>
              <a:lnSpc>
                <a:spcPct val="100000"/>
              </a:lnSpc>
              <a:spcBef>
                <a:spcPts val="0"/>
              </a:spcBef>
              <a:spcAft>
                <a:spcPts val="0"/>
              </a:spcAft>
            </a:pPr>
            <a:r>
              <a:rPr lang="en-US">
                <a:solidFill>
                  <a:srgbClr val="000000"/>
                </a:solidFill>
                <a:latin typeface="Tahoma"/>
                <a:ea typeface="Tahoma"/>
                <a:cs typeface="Tahoma"/>
              </a:rPr>
              <a:t>Due consideration must be given to the deliverables required to execute and complete the contract as per the TNPA-QUAL-REQ-014.1 General Quality Requirements for Suppliers and Contractors and ISO9001:2015 Quality Management Systems. stated in the Works Information, and for evaluation purpose should include limited to: </a:t>
            </a:r>
          </a:p>
          <a:p>
            <a:pPr>
              <a:lnSpc>
                <a:spcPct val="100000"/>
              </a:lnSpc>
              <a:spcBef>
                <a:spcPts val="0"/>
              </a:spcBef>
              <a:spcAft>
                <a:spcPts val="0"/>
              </a:spcAft>
            </a:pPr>
            <a:r>
              <a:rPr lang="en-US" b="1">
                <a:solidFill>
                  <a:srgbClr val="000000"/>
                </a:solidFill>
                <a:latin typeface="Tahoma"/>
                <a:ea typeface="Tahoma"/>
                <a:cs typeface="Tahoma"/>
              </a:rPr>
              <a:t>1. The Project Quality Plan (PQP) </a:t>
            </a:r>
            <a:r>
              <a:rPr lang="en-US">
                <a:solidFill>
                  <a:srgbClr val="000000"/>
                </a:solidFill>
                <a:latin typeface="Tahoma"/>
                <a:ea typeface="Tahoma"/>
                <a:cs typeface="Tahoma"/>
              </a:rPr>
              <a:t>details how the Contractor’s Quality System will be applied to the Scope of Work specified in the contract and shall include the following as key elements:</a:t>
            </a:r>
          </a:p>
          <a:p>
            <a:pPr>
              <a:lnSpc>
                <a:spcPct val="100000"/>
              </a:lnSpc>
              <a:spcBef>
                <a:spcPts val="0"/>
              </a:spcBef>
              <a:spcAft>
                <a:spcPts val="0"/>
              </a:spcAft>
            </a:pPr>
            <a:r>
              <a:rPr lang="en-US">
                <a:solidFill>
                  <a:srgbClr val="000000"/>
                </a:solidFill>
                <a:latin typeface="Tahoma"/>
                <a:ea typeface="Tahoma"/>
                <a:cs typeface="Tahoma"/>
              </a:rPr>
              <a:t> </a:t>
            </a:r>
            <a:r>
              <a:rPr lang="en-US" b="1">
                <a:solidFill>
                  <a:srgbClr val="000000"/>
                </a:solidFill>
                <a:latin typeface="Tahoma"/>
                <a:ea typeface="Tahoma"/>
                <a:cs typeface="Tahoma"/>
              </a:rPr>
              <a:t>1.1  </a:t>
            </a:r>
            <a:r>
              <a:rPr lang="en-US">
                <a:solidFill>
                  <a:srgbClr val="000000"/>
                </a:solidFill>
                <a:latin typeface="Tahoma"/>
                <a:ea typeface="Tahoma"/>
                <a:cs typeface="Tahoma"/>
              </a:rPr>
              <a:t>A brief project scope of works includes a description of the Contractor’s Project organization, with key positions and responsibilities identified and individuals named. The organization structure shall also indicate resources committed to the management and coordination of </a:t>
            </a:r>
            <a:r>
              <a:rPr lang="en-US" b="1">
                <a:solidFill>
                  <a:srgbClr val="000000"/>
                </a:solidFill>
                <a:latin typeface="Tahoma"/>
                <a:ea typeface="Tahoma"/>
                <a:cs typeface="Tahoma"/>
              </a:rPr>
              <a:t>Quality Assurance/Quality Control (QA/QC)</a:t>
            </a:r>
            <a:r>
              <a:rPr lang="en-US">
                <a:solidFill>
                  <a:srgbClr val="000000"/>
                </a:solidFill>
                <a:latin typeface="Tahoma"/>
                <a:ea typeface="Tahoma"/>
                <a:cs typeface="Tahoma"/>
              </a:rPr>
              <a:t> activities. </a:t>
            </a:r>
            <a:r>
              <a:rPr lang="en-US" b="1">
                <a:solidFill>
                  <a:srgbClr val="000000"/>
                </a:solidFill>
                <a:latin typeface="Tahoma"/>
                <a:ea typeface="Tahoma"/>
                <a:cs typeface="Tahoma"/>
              </a:rPr>
              <a:t>(Resource allocation)</a:t>
            </a:r>
            <a:r>
              <a:rPr lang="en-US">
                <a:solidFill>
                  <a:srgbClr val="000000"/>
                </a:solidFill>
                <a:latin typeface="Tahoma"/>
                <a:ea typeface="Tahoma"/>
                <a:cs typeface="Tahoma"/>
              </a:rPr>
              <a:t>.</a:t>
            </a:r>
          </a:p>
          <a:p>
            <a:pPr>
              <a:lnSpc>
                <a:spcPct val="100000"/>
              </a:lnSpc>
              <a:spcBef>
                <a:spcPts val="0"/>
              </a:spcBef>
              <a:spcAft>
                <a:spcPts val="0"/>
              </a:spcAft>
            </a:pPr>
            <a:r>
              <a:rPr lang="en-US" b="1">
                <a:solidFill>
                  <a:srgbClr val="000000"/>
                </a:solidFill>
                <a:latin typeface="Tahoma"/>
                <a:ea typeface="Tahoma"/>
                <a:cs typeface="Tahoma"/>
              </a:rPr>
              <a:t>1.2. </a:t>
            </a:r>
            <a:r>
              <a:rPr lang="en-US">
                <a:solidFill>
                  <a:srgbClr val="000000"/>
                </a:solidFill>
                <a:latin typeface="Tahoma"/>
                <a:ea typeface="Tahoma"/>
                <a:cs typeface="Tahoma"/>
              </a:rPr>
              <a:t>Provide a description of how documents provided by Transnet to the Contractor/created by Contractor are to be managed. </a:t>
            </a:r>
            <a:r>
              <a:rPr lang="en-US" b="1">
                <a:solidFill>
                  <a:srgbClr val="000000"/>
                </a:solidFill>
                <a:latin typeface="Tahoma"/>
                <a:ea typeface="Tahoma"/>
                <a:cs typeface="Tahoma"/>
              </a:rPr>
              <a:t>(Documentation management and control)</a:t>
            </a:r>
            <a:r>
              <a:rPr lang="en-US">
                <a:solidFill>
                  <a:srgbClr val="000000"/>
                </a:solidFill>
                <a:latin typeface="Tahoma"/>
                <a:ea typeface="Tahoma"/>
                <a:cs typeface="Tahoma"/>
              </a:rPr>
              <a:t>. </a:t>
            </a:r>
          </a:p>
          <a:p>
            <a:pPr>
              <a:lnSpc>
                <a:spcPct val="100000"/>
              </a:lnSpc>
              <a:spcBef>
                <a:spcPts val="0"/>
              </a:spcBef>
              <a:spcAft>
                <a:spcPts val="0"/>
              </a:spcAft>
            </a:pPr>
            <a:r>
              <a:rPr lang="en-US" b="1">
                <a:solidFill>
                  <a:srgbClr val="000000"/>
                </a:solidFill>
                <a:latin typeface="Tahoma"/>
                <a:ea typeface="Tahoma"/>
                <a:cs typeface="Tahoma"/>
              </a:rPr>
              <a:t>1.3.</a:t>
            </a:r>
            <a:r>
              <a:rPr lang="en-US">
                <a:solidFill>
                  <a:srgbClr val="000000"/>
                </a:solidFill>
                <a:latin typeface="Tahoma"/>
                <a:ea typeface="Tahoma"/>
                <a:cs typeface="Tahoma"/>
              </a:rPr>
              <a:t> Include Quality activities relevant to the Scope of Work, identifying applicable procedures, reviews, audits, controls and records used to control and verify compliance with specified Contractual requirements. </a:t>
            </a:r>
            <a:r>
              <a:rPr lang="en-US" b="1">
                <a:solidFill>
                  <a:srgbClr val="000000"/>
                </a:solidFill>
                <a:latin typeface="Tahoma"/>
                <a:ea typeface="Tahoma"/>
                <a:cs typeface="Tahoma"/>
              </a:rPr>
              <a:t>(Performance evaluation and monitoring).</a:t>
            </a:r>
            <a:r>
              <a:rPr lang="en-US">
                <a:solidFill>
                  <a:srgbClr val="000000"/>
                </a:solidFill>
                <a:latin typeface="Tahoma"/>
                <a:ea typeface="Tahoma"/>
                <a:cs typeface="Tahoma"/>
              </a:rPr>
              <a:t> </a:t>
            </a:r>
          </a:p>
          <a:p>
            <a:pPr>
              <a:lnSpc>
                <a:spcPct val="100000"/>
              </a:lnSpc>
              <a:spcBef>
                <a:spcPts val="0"/>
              </a:spcBef>
              <a:spcAft>
                <a:spcPts val="0"/>
              </a:spcAft>
            </a:pPr>
            <a:r>
              <a:rPr lang="en-US" b="1">
                <a:solidFill>
                  <a:srgbClr val="000000"/>
                </a:solidFill>
                <a:latin typeface="Tahoma"/>
                <a:ea typeface="Tahoma"/>
                <a:cs typeface="Tahoma"/>
              </a:rPr>
              <a:t>1.4. </a:t>
            </a:r>
            <a:r>
              <a:rPr lang="en-US">
                <a:solidFill>
                  <a:srgbClr val="000000"/>
                </a:solidFill>
                <a:latin typeface="Tahoma"/>
                <a:ea typeface="Tahoma"/>
                <a:cs typeface="Tahoma"/>
              </a:rPr>
              <a:t>Include a listing of All Quality Control Plans (QCP’s) and associated Field Inspection Checklists (FIC’s)</a:t>
            </a:r>
          </a:p>
          <a:p>
            <a:pPr>
              <a:lnSpc>
                <a:spcPct val="100000"/>
              </a:lnSpc>
              <a:spcBef>
                <a:spcPts val="0"/>
              </a:spcBef>
              <a:spcAft>
                <a:spcPts val="0"/>
              </a:spcAft>
            </a:pPr>
            <a:r>
              <a:rPr lang="en-US" b="1">
                <a:solidFill>
                  <a:srgbClr val="000000"/>
                </a:solidFill>
                <a:latin typeface="Tahoma"/>
                <a:ea typeface="Tahoma"/>
                <a:cs typeface="Tahoma"/>
              </a:rPr>
              <a:t>1.5.</a:t>
            </a:r>
            <a:r>
              <a:rPr lang="en-US">
                <a:solidFill>
                  <a:srgbClr val="000000"/>
                </a:solidFill>
                <a:latin typeface="Tahoma"/>
                <a:ea typeface="Tahoma"/>
                <a:cs typeface="Tahoma"/>
              </a:rPr>
              <a:t> Include a listing of all Special Processes </a:t>
            </a:r>
            <a:r>
              <a:rPr lang="en-US" b="1">
                <a:solidFill>
                  <a:srgbClr val="000000"/>
                </a:solidFill>
                <a:latin typeface="Tahoma"/>
                <a:ea typeface="Tahoma"/>
                <a:cs typeface="Tahoma"/>
              </a:rPr>
              <a:t>(e.g. non-destructive testing, cube testing, aggregate testing, Ductility Testing, Viscosity testing etc.) </a:t>
            </a:r>
            <a:r>
              <a:rPr lang="en-US">
                <a:solidFill>
                  <a:srgbClr val="000000"/>
                </a:solidFill>
                <a:latin typeface="Tahoma"/>
                <a:ea typeface="Tahoma"/>
                <a:cs typeface="Tahoma"/>
              </a:rPr>
              <a:t>envisaged for use.</a:t>
            </a:r>
            <a:r>
              <a:rPr lang="en-US" b="1">
                <a:solidFill>
                  <a:srgbClr val="000000"/>
                </a:solidFill>
                <a:latin typeface="Tahoma"/>
                <a:ea typeface="Tahoma"/>
                <a:cs typeface="Tahoma"/>
              </a:rPr>
              <a:t> (Inspection and Testing)</a:t>
            </a:r>
            <a:r>
              <a:rPr lang="en-US">
                <a:solidFill>
                  <a:srgbClr val="000000"/>
                </a:solidFill>
                <a:latin typeface="Tahoma"/>
                <a:ea typeface="Tahoma"/>
                <a:cs typeface="Tahoma"/>
              </a:rPr>
              <a:t>. </a:t>
            </a:r>
          </a:p>
          <a:p>
            <a:pPr>
              <a:lnSpc>
                <a:spcPct val="100000"/>
              </a:lnSpc>
              <a:spcBef>
                <a:spcPts val="0"/>
              </a:spcBef>
              <a:spcAft>
                <a:spcPts val="0"/>
              </a:spcAft>
            </a:pPr>
            <a:r>
              <a:rPr lang="en-US" b="1">
                <a:solidFill>
                  <a:srgbClr val="000000"/>
                </a:solidFill>
                <a:latin typeface="Tahoma"/>
                <a:ea typeface="Tahoma"/>
                <a:cs typeface="Tahoma"/>
              </a:rPr>
              <a:t>1.6. </a:t>
            </a:r>
            <a:r>
              <a:rPr lang="en-US">
                <a:solidFill>
                  <a:srgbClr val="000000"/>
                </a:solidFill>
                <a:latin typeface="Tahoma"/>
                <a:ea typeface="Tahoma"/>
                <a:cs typeface="Tahoma"/>
              </a:rPr>
              <a:t>Control of externally provided services.</a:t>
            </a:r>
            <a:r>
              <a:rPr lang="en-US" b="1">
                <a:solidFill>
                  <a:srgbClr val="000000"/>
                </a:solidFill>
                <a:latin typeface="Tahoma"/>
                <a:ea typeface="Tahoma"/>
                <a:cs typeface="Tahoma"/>
              </a:rPr>
              <a:t> (Subcontractors and Suppliers).</a:t>
            </a:r>
            <a:r>
              <a:rPr lang="en-US">
                <a:solidFill>
                  <a:srgbClr val="000000"/>
                </a:solidFill>
                <a:latin typeface="Tahoma"/>
                <a:ea typeface="Tahoma"/>
                <a:cs typeface="Tahoma"/>
              </a:rPr>
              <a:t> </a:t>
            </a:r>
          </a:p>
          <a:p>
            <a:pPr algn="just"/>
            <a:endParaRPr lang="en-US">
              <a:latin typeface="Calibri" panose="020F050202020403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024223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FA496-29A2-37DA-14BC-C95CF9B64ED6}"/>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5B5A0C11-7690-A66A-1AB4-BCBD09C78E1C}"/>
              </a:ext>
            </a:extLst>
          </p:cNvPr>
          <p:cNvSpPr>
            <a:spLocks noGrp="1"/>
          </p:cNvSpPr>
          <p:nvPr>
            <p:ph type="title"/>
          </p:nvPr>
        </p:nvSpPr>
        <p:spPr>
          <a:xfrm>
            <a:off x="89950" y="-49108"/>
            <a:ext cx="9837821" cy="769441"/>
          </a:xfrm>
        </p:spPr>
        <p:txBody>
          <a:bodyPr wrap="square" lIns="91440" tIns="45720" rIns="91440" bIns="45720" anchor="ctr" anchorCtr="0">
            <a:spAutoFit/>
          </a:bodyPr>
          <a:lstStyle/>
          <a:p>
            <a:r>
              <a:rPr lang="en-ZA">
                <a:solidFill>
                  <a:srgbClr val="FFFFFF"/>
                </a:solidFill>
                <a:latin typeface="Calibri"/>
                <a:ea typeface="Calibri"/>
                <a:cs typeface="Calibri"/>
              </a:rPr>
              <a:t>T2T2.2-08 Quality Management</a:t>
            </a:r>
          </a:p>
          <a:p>
            <a:endParaRPr lang="en-US" sz="2000">
              <a:solidFill>
                <a:srgbClr val="FFFFFF"/>
              </a:solidFill>
              <a:latin typeface="Calibri"/>
              <a:ea typeface="Calibri"/>
              <a:cs typeface="Calibri"/>
            </a:endParaRPr>
          </a:p>
        </p:txBody>
      </p:sp>
      <p:sp>
        <p:nvSpPr>
          <p:cNvPr id="3" name="TextBox 2">
            <a:extLst>
              <a:ext uri="{FF2B5EF4-FFF2-40B4-BE49-F238E27FC236}">
                <a16:creationId xmlns:a16="http://schemas.microsoft.com/office/drawing/2014/main" id="{FC9953FE-3D3D-515C-05BE-C390272AE507}"/>
              </a:ext>
            </a:extLst>
          </p:cNvPr>
          <p:cNvSpPr txBox="1"/>
          <p:nvPr/>
        </p:nvSpPr>
        <p:spPr>
          <a:xfrm>
            <a:off x="284823" y="943155"/>
            <a:ext cx="11907440" cy="53553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 </a:t>
            </a:r>
            <a:r>
              <a:rPr lang="en-US" b="1"/>
              <a:t>2. Quality Control Plan (QCP)</a:t>
            </a:r>
            <a:r>
              <a:rPr lang="en-US"/>
              <a:t> specific to the Project limited to: </a:t>
            </a:r>
            <a:endParaRPr lang="en-US" b="1"/>
          </a:p>
          <a:p>
            <a:r>
              <a:rPr lang="en-US">
                <a:ea typeface="Tahoma"/>
                <a:cs typeface="Tahoma"/>
              </a:rPr>
              <a:t>2.1.Demolition of existing south breakwater cap and construction of a new reinforced  concrete cap to serve as the base for the south breakwater repair and upgrade. </a:t>
            </a:r>
          </a:p>
          <a:p>
            <a:r>
              <a:rPr lang="en-US">
                <a:ea typeface="Tahoma"/>
                <a:cs typeface="Tahoma"/>
              </a:rPr>
              <a:t>2.2	 Production of 65 t </a:t>
            </a:r>
            <a:r>
              <a:rPr lang="en-US" err="1">
                <a:ea typeface="Tahoma"/>
                <a:cs typeface="Tahoma"/>
              </a:rPr>
              <a:t>Antifer</a:t>
            </a:r>
            <a:r>
              <a:rPr lang="en-US">
                <a:ea typeface="Tahoma"/>
                <a:cs typeface="Tahoma"/>
              </a:rPr>
              <a:t> Cubes, 30 t and 20 t dolosse including but not limited to establishment of batch plant, casting, curing and handling of units. </a:t>
            </a:r>
          </a:p>
          <a:p>
            <a:r>
              <a:rPr lang="en-US">
                <a:ea typeface="Tahoma"/>
                <a:cs typeface="Tahoma"/>
              </a:rPr>
              <a:t>2.3	 Transporting and placing of 65 t </a:t>
            </a:r>
            <a:r>
              <a:rPr lang="en-US" err="1">
                <a:ea typeface="Tahoma"/>
                <a:cs typeface="Tahoma"/>
              </a:rPr>
              <a:t>Antifer</a:t>
            </a:r>
            <a:r>
              <a:rPr lang="en-US">
                <a:ea typeface="Tahoma"/>
                <a:cs typeface="Tahoma"/>
              </a:rPr>
              <a:t> Cubes, and 30 t and 20 t dolos units on the breakwaters including the establishment of the crane</a:t>
            </a:r>
          </a:p>
          <a:p>
            <a:r>
              <a:rPr lang="en-US">
                <a:ea typeface="Tahoma"/>
                <a:cs typeface="Tahoma"/>
              </a:rPr>
              <a:t>2.4	 Placement of 1 t to 5 t rock underlayer. </a:t>
            </a:r>
          </a:p>
          <a:p>
            <a:r>
              <a:rPr lang="en-US">
                <a:ea typeface="Tahoma"/>
                <a:cs typeface="Tahoma"/>
              </a:rPr>
              <a:t>2.5	 Dredging and disposal of material at the toe of the south breakwater head to enable placement of the bottom row of </a:t>
            </a:r>
            <a:r>
              <a:rPr lang="en-US" err="1">
                <a:ea typeface="Tahoma"/>
                <a:cs typeface="Tahoma"/>
              </a:rPr>
              <a:t>Antifer</a:t>
            </a:r>
            <a:r>
              <a:rPr lang="en-US">
                <a:ea typeface="Tahoma"/>
                <a:cs typeface="Tahoma"/>
              </a:rPr>
              <a:t> Cubes.</a:t>
            </a:r>
          </a:p>
          <a:p>
            <a:r>
              <a:rPr lang="en-US">
                <a:ea typeface="Tahoma"/>
                <a:cs typeface="Tahoma"/>
              </a:rPr>
              <a:t>2.6	 Casting reinforced concrete plinths as required to ensure safe crane operation on the north breakwater. </a:t>
            </a:r>
          </a:p>
          <a:p>
            <a:r>
              <a:rPr lang="en-US">
                <a:ea typeface="+mn-lt"/>
                <a:cs typeface="+mn-lt"/>
              </a:rPr>
              <a:t>The Quality Control Plans shall be Project Specific as per the Scope of Work and shall include the following as key elements: </a:t>
            </a:r>
          </a:p>
          <a:p>
            <a:r>
              <a:rPr lang="en-US">
                <a:ea typeface="+mn-lt"/>
                <a:cs typeface="+mn-lt"/>
              </a:rPr>
              <a:t>1. Detailed sequence of activities</a:t>
            </a:r>
            <a:r>
              <a:rPr lang="en-US" b="1">
                <a:ea typeface="+mn-lt"/>
                <a:cs typeface="+mn-lt"/>
              </a:rPr>
              <a:t> (Mandatory documents, Pre-construction, construction/operation activity sequences, Post construction activities, etc.).</a:t>
            </a:r>
            <a:r>
              <a:rPr lang="en-US">
                <a:ea typeface="+mn-lt"/>
                <a:cs typeface="+mn-lt"/>
              </a:rPr>
              <a:t> </a:t>
            </a:r>
          </a:p>
          <a:p>
            <a:r>
              <a:rPr lang="en-US">
                <a:ea typeface="+mn-lt"/>
                <a:cs typeface="+mn-lt"/>
              </a:rPr>
              <a:t>2. Include applicable procedures/code/drawings and specifications </a:t>
            </a:r>
            <a:r>
              <a:rPr lang="en-US" b="1">
                <a:ea typeface="+mn-lt"/>
                <a:cs typeface="+mn-lt"/>
              </a:rPr>
              <a:t>(Documented procedures/ Standards/ Code/ regulation/ specification/ Drawing where applicable to each listed activity).</a:t>
            </a:r>
            <a:r>
              <a:rPr lang="en-US">
                <a:ea typeface="+mn-lt"/>
                <a:cs typeface="+mn-lt"/>
              </a:rPr>
              <a:t> </a:t>
            </a:r>
          </a:p>
          <a:p>
            <a:r>
              <a:rPr lang="en-US">
                <a:ea typeface="+mn-lt"/>
                <a:cs typeface="+mn-lt"/>
              </a:rPr>
              <a:t>3. Include all intervention points </a:t>
            </a:r>
            <a:r>
              <a:rPr lang="en-US" b="1">
                <a:ea typeface="+mn-lt"/>
                <a:cs typeface="+mn-lt"/>
              </a:rPr>
              <a:t>(i.e. hold, witness, verify) </a:t>
            </a:r>
            <a:r>
              <a:rPr lang="en-US">
                <a:ea typeface="+mn-lt"/>
                <a:cs typeface="+mn-lt"/>
              </a:rPr>
              <a:t>per listed activities in the QCP.</a:t>
            </a:r>
            <a:r>
              <a:rPr lang="en-US" b="1">
                <a:ea typeface="+mn-lt"/>
                <a:cs typeface="+mn-lt"/>
              </a:rPr>
              <a:t> (Clearly indicate how the inspection intervention by relevant parties will be categorized per activity listed in the QCP). </a:t>
            </a:r>
          </a:p>
        </p:txBody>
      </p:sp>
    </p:spTree>
    <p:extLst>
      <p:ext uri="{BB962C8B-B14F-4D97-AF65-F5344CB8AC3E}">
        <p14:creationId xmlns:p14="http://schemas.microsoft.com/office/powerpoint/2010/main" val="24404259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EB47D-23F7-FCF1-1B3C-69B2BA5E4FE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60DBE35-D366-8202-BC79-B91995CB38E6}"/>
              </a:ext>
            </a:extLst>
          </p:cNvPr>
          <p:cNvSpPr txBox="1"/>
          <p:nvPr/>
        </p:nvSpPr>
        <p:spPr>
          <a:xfrm>
            <a:off x="281797" y="943155"/>
            <a:ext cx="10564482" cy="53553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rPr>
              <a:t>4. Reference all Verification documentation/Field inspection checklist </a:t>
            </a:r>
            <a:r>
              <a:rPr lang="en-US" b="1">
                <a:ea typeface="+mn-lt"/>
                <a:cs typeface="+mn-lt"/>
              </a:rPr>
              <a:t>(Clearly indicate the verification records per each activity such as Certificates, reports, forms, checklist, method statements, Plans </a:t>
            </a:r>
            <a:r>
              <a:rPr lang="en-US" b="1" err="1">
                <a:ea typeface="+mn-lt"/>
                <a:cs typeface="+mn-lt"/>
              </a:rPr>
              <a:t>etc</a:t>
            </a:r>
            <a:r>
              <a:rPr lang="en-US" b="1">
                <a:ea typeface="+mn-lt"/>
                <a:cs typeface="+mn-lt"/>
              </a:rPr>
              <a:t>).</a:t>
            </a:r>
            <a:r>
              <a:rPr lang="en-US">
                <a:ea typeface="+mn-lt"/>
                <a:cs typeface="+mn-lt"/>
              </a:rPr>
              <a:t> </a:t>
            </a:r>
          </a:p>
          <a:p>
            <a:r>
              <a:rPr lang="en-US">
                <a:ea typeface="+mn-lt"/>
                <a:cs typeface="+mn-lt"/>
              </a:rPr>
              <a:t>5. Include all relevant signatories </a:t>
            </a:r>
            <a:r>
              <a:rPr lang="en-US" b="1">
                <a:ea typeface="+mn-lt"/>
                <a:cs typeface="+mn-lt"/>
              </a:rPr>
              <a:t>(i.e. Contractor, Approved Inspection Authority (AIA), Transnet) (Clearly indicate the sign-off intervention for all responsible parties per QCP).</a:t>
            </a:r>
            <a:r>
              <a:rPr lang="en-US">
                <a:ea typeface="+mn-lt"/>
                <a:cs typeface="+mn-lt"/>
              </a:rPr>
              <a:t> </a:t>
            </a:r>
          </a:p>
          <a:p>
            <a:r>
              <a:rPr lang="en-US">
                <a:ea typeface="+mn-lt"/>
                <a:cs typeface="+mn-lt"/>
              </a:rPr>
              <a:t>This QCP shall identify all inspection, test, and verification requirements to meet Contractual obligations, specifications, drawings, and related details including destructive and nondestructive testing, witness, and hold points.</a:t>
            </a:r>
            <a:endParaRPr lang="en-US" b="1"/>
          </a:p>
          <a:p>
            <a:endParaRPr lang="en-US" b="1"/>
          </a:p>
          <a:p>
            <a:endParaRPr lang="en-US" b="1"/>
          </a:p>
          <a:p>
            <a:endParaRPr lang="en-US" b="1"/>
          </a:p>
          <a:p>
            <a:endParaRPr lang="en-US" b="1"/>
          </a:p>
          <a:p>
            <a:r>
              <a:rPr lang="en-US" b="1"/>
              <a:t>3</a:t>
            </a:r>
            <a:r>
              <a:rPr lang="en-US" b="1">
                <a:ea typeface="+mn-lt"/>
                <a:cs typeface="+mn-lt"/>
              </a:rPr>
              <a:t>.</a:t>
            </a:r>
            <a:r>
              <a:rPr lang="en-US">
                <a:ea typeface="+mn-lt"/>
                <a:cs typeface="+mn-lt"/>
              </a:rPr>
              <a:t>. A </a:t>
            </a:r>
            <a:r>
              <a:rPr lang="en-US" b="1">
                <a:ea typeface="+mn-lt"/>
                <a:cs typeface="+mn-lt"/>
              </a:rPr>
              <a:t>signed Quality Policy</a:t>
            </a:r>
            <a:r>
              <a:rPr lang="en-US">
                <a:ea typeface="+mn-lt"/>
                <a:cs typeface="+mn-lt"/>
              </a:rPr>
              <a:t> based on International </a:t>
            </a:r>
            <a:r>
              <a:rPr lang="en-US" err="1">
                <a:ea typeface="+mn-lt"/>
                <a:cs typeface="+mn-lt"/>
              </a:rPr>
              <a:t>Organisation</a:t>
            </a:r>
            <a:r>
              <a:rPr lang="en-US">
                <a:ea typeface="+mn-lt"/>
                <a:cs typeface="+mn-lt"/>
              </a:rPr>
              <a:t> for </a:t>
            </a:r>
            <a:r>
              <a:rPr lang="en-US" err="1">
                <a:ea typeface="+mn-lt"/>
                <a:cs typeface="+mn-lt"/>
              </a:rPr>
              <a:t>Standardisation</a:t>
            </a:r>
            <a:r>
              <a:rPr lang="en-US">
                <a:ea typeface="+mn-lt"/>
                <a:cs typeface="+mn-lt"/>
              </a:rPr>
              <a:t> (ISO 9001) that displays the five key policy requirements. These requirements include: </a:t>
            </a:r>
            <a:endParaRPr lang="en-US"/>
          </a:p>
          <a:p>
            <a:r>
              <a:rPr lang="en-US">
                <a:ea typeface="+mn-lt"/>
                <a:cs typeface="+mn-lt"/>
              </a:rPr>
              <a:t>1. Is appropriate to the purpose and context of the organization and supports its strategic direction, </a:t>
            </a:r>
          </a:p>
          <a:p>
            <a:r>
              <a:rPr lang="en-US">
                <a:ea typeface="+mn-lt"/>
                <a:cs typeface="+mn-lt"/>
              </a:rPr>
              <a:t>2. Provides a framework for setting quality objectives, </a:t>
            </a:r>
          </a:p>
          <a:p>
            <a:r>
              <a:rPr lang="en-US">
                <a:ea typeface="+mn-lt"/>
                <a:cs typeface="+mn-lt"/>
              </a:rPr>
              <a:t>3. Includes a commitment to satisfy applicable requirements, </a:t>
            </a:r>
          </a:p>
          <a:p>
            <a:r>
              <a:rPr lang="en-US">
                <a:ea typeface="+mn-lt"/>
                <a:cs typeface="+mn-lt"/>
              </a:rPr>
              <a:t>4. Includes a commitment to continual improvement of the quality management system, and </a:t>
            </a:r>
          </a:p>
          <a:p>
            <a:r>
              <a:rPr lang="en-US">
                <a:ea typeface="+mn-lt"/>
                <a:cs typeface="+mn-lt"/>
              </a:rPr>
              <a:t>5. Is communicated and understood within the organization.</a:t>
            </a:r>
            <a:endParaRPr lang="en-US">
              <a:ea typeface="Tahoma"/>
              <a:cs typeface="Tahoma"/>
            </a:endParaRPr>
          </a:p>
        </p:txBody>
      </p:sp>
    </p:spTree>
    <p:extLst>
      <p:ext uri="{BB962C8B-B14F-4D97-AF65-F5344CB8AC3E}">
        <p14:creationId xmlns:p14="http://schemas.microsoft.com/office/powerpoint/2010/main" val="6060360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C44A6-84EE-BE29-5436-00EED40627B6}"/>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DA6A0049-0BA7-B3ED-C2C6-6367C52C8A1D}"/>
              </a:ext>
            </a:extLst>
          </p:cNvPr>
          <p:cNvSpPr>
            <a:spLocks noGrp="1"/>
          </p:cNvSpPr>
          <p:nvPr>
            <p:ph type="title"/>
          </p:nvPr>
        </p:nvSpPr>
        <p:spPr>
          <a:xfrm>
            <a:off x="283474" y="280699"/>
            <a:ext cx="10079725" cy="400110"/>
          </a:xfrm>
        </p:spPr>
        <p:txBody>
          <a:bodyPr wrap="square" lIns="91440" tIns="45720" rIns="91440" bIns="45720" anchor="ctr" anchorCtr="0">
            <a:spAutoFit/>
          </a:bodyPr>
          <a:lstStyle/>
          <a:p>
            <a:r>
              <a:rPr lang="en-US" sz="2000">
                <a:latin typeface="Calibri"/>
                <a:cs typeface="Calibri"/>
              </a:rPr>
              <a:t>T2.2-08 Quality Management</a:t>
            </a:r>
          </a:p>
        </p:txBody>
      </p:sp>
      <p:graphicFrame>
        <p:nvGraphicFramePr>
          <p:cNvPr id="4" name="Table 3">
            <a:extLst>
              <a:ext uri="{FF2B5EF4-FFF2-40B4-BE49-F238E27FC236}">
                <a16:creationId xmlns:a16="http://schemas.microsoft.com/office/drawing/2014/main" id="{D9FAC589-23ED-D30F-714D-AEC3A7DD2B0D}"/>
              </a:ext>
            </a:extLst>
          </p:cNvPr>
          <p:cNvGraphicFramePr>
            <a:graphicFrameLocks noGrp="1"/>
          </p:cNvGraphicFramePr>
          <p:nvPr/>
        </p:nvGraphicFramePr>
        <p:xfrm>
          <a:off x="522849" y="992007"/>
          <a:ext cx="10972465" cy="4764258"/>
        </p:xfrm>
        <a:graphic>
          <a:graphicData uri="http://schemas.openxmlformats.org/drawingml/2006/table">
            <a:tbl>
              <a:tblPr firstRow="1" bandRow="1">
                <a:tableStyleId>{93296810-A885-4BE3-A3E7-6D5BEEA58F35}</a:tableStyleId>
              </a:tblPr>
              <a:tblGrid>
                <a:gridCol w="1583230">
                  <a:extLst>
                    <a:ext uri="{9D8B030D-6E8A-4147-A177-3AD203B41FA5}">
                      <a16:colId xmlns:a16="http://schemas.microsoft.com/office/drawing/2014/main" val="726616364"/>
                    </a:ext>
                  </a:extLst>
                </a:gridCol>
                <a:gridCol w="4578526">
                  <a:extLst>
                    <a:ext uri="{9D8B030D-6E8A-4147-A177-3AD203B41FA5}">
                      <a16:colId xmlns:a16="http://schemas.microsoft.com/office/drawing/2014/main" val="828235975"/>
                    </a:ext>
                  </a:extLst>
                </a:gridCol>
                <a:gridCol w="1425274">
                  <a:extLst>
                    <a:ext uri="{9D8B030D-6E8A-4147-A177-3AD203B41FA5}">
                      <a16:colId xmlns:a16="http://schemas.microsoft.com/office/drawing/2014/main" val="2742117728"/>
                    </a:ext>
                  </a:extLst>
                </a:gridCol>
                <a:gridCol w="2310658">
                  <a:extLst>
                    <a:ext uri="{9D8B030D-6E8A-4147-A177-3AD203B41FA5}">
                      <a16:colId xmlns:a16="http://schemas.microsoft.com/office/drawing/2014/main" val="1899359401"/>
                    </a:ext>
                  </a:extLst>
                </a:gridCol>
                <a:gridCol w="1074777">
                  <a:extLst>
                    <a:ext uri="{9D8B030D-6E8A-4147-A177-3AD203B41FA5}">
                      <a16:colId xmlns:a16="http://schemas.microsoft.com/office/drawing/2014/main" val="1741814260"/>
                    </a:ext>
                  </a:extLst>
                </a:gridCol>
              </a:tblGrid>
              <a:tr h="663915">
                <a:tc>
                  <a:txBody>
                    <a:bodyPr/>
                    <a:lstStyle/>
                    <a:p>
                      <a:pPr lvl="0" algn="l">
                        <a:lnSpc>
                          <a:spcPct val="100000"/>
                        </a:lnSpc>
                        <a:spcBef>
                          <a:spcPts val="0"/>
                        </a:spcBef>
                        <a:spcAft>
                          <a:spcPts val="0"/>
                        </a:spcAft>
                        <a:buNone/>
                      </a:pPr>
                      <a:r>
                        <a:rPr lang="en-US" sz="1550" b="0" u="none" strike="noStrike" noProof="0">
                          <a:solidFill>
                            <a:schemeClr val="tx1"/>
                          </a:solidFill>
                        </a:rPr>
                        <a:t>Quality (10) </a:t>
                      </a:r>
                      <a:endParaRPr lang="en-US" sz="1550" b="0" i="0" u="none" strike="noStrike" noProof="0">
                        <a:solidFill>
                          <a:schemeClr val="tx1"/>
                        </a:solidFill>
                      </a:endParaRPr>
                    </a:p>
                  </a:txBody>
                  <a:tcPr/>
                </a:tc>
                <a:tc>
                  <a:txBody>
                    <a:bodyPr/>
                    <a:lstStyle/>
                    <a:p>
                      <a:pPr lvl="0">
                        <a:buNone/>
                      </a:pPr>
                      <a:r>
                        <a:rPr lang="en-US" sz="1550" b="0" u="none" strike="noStrike" noProof="0">
                          <a:solidFill>
                            <a:schemeClr val="tx1"/>
                          </a:solidFill>
                        </a:rPr>
                        <a:t> Evaluation Category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Maximum Score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Evaluation Criteria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Rating</a:t>
                      </a:r>
                      <a:endParaRPr lang="en-US">
                        <a:solidFill>
                          <a:schemeClr val="tx1"/>
                        </a:solidFill>
                      </a:endParaRPr>
                    </a:p>
                  </a:txBody>
                  <a:tcPr/>
                </a:tc>
                <a:extLst>
                  <a:ext uri="{0D108BD9-81ED-4DB2-BD59-A6C34878D82A}">
                    <a16:rowId xmlns:a16="http://schemas.microsoft.com/office/drawing/2014/main" val="3875877722"/>
                  </a:ext>
                </a:extLst>
              </a:tr>
              <a:tr h="663672">
                <a:tc rowSpan="6">
                  <a:txBody>
                    <a:bodyPr/>
                    <a:lstStyle/>
                    <a:p>
                      <a:r>
                        <a:rPr lang="en-US">
                          <a:solidFill>
                            <a:schemeClr val="tx1"/>
                          </a:solidFill>
                        </a:rPr>
                        <a:t>Quality Requirements</a:t>
                      </a:r>
                    </a:p>
                  </a:txBody>
                  <a:tcPr/>
                </a:tc>
                <a:tc rowSpan="6">
                  <a:txBody>
                    <a:bodyPr/>
                    <a:lstStyle/>
                    <a:p>
                      <a:pPr lvl="0">
                        <a:buNone/>
                      </a:pPr>
                      <a:r>
                        <a:rPr lang="en-US" sz="1550" b="0" u="none" strike="noStrike" noProof="0">
                          <a:solidFill>
                            <a:schemeClr val="tx1"/>
                          </a:solidFill>
                        </a:rPr>
                        <a:t>Project Quality Plan </a:t>
                      </a:r>
                      <a:r>
                        <a:rPr lang="en-US" sz="1550" b="1" u="none" strike="noStrike" noProof="0">
                          <a:solidFill>
                            <a:schemeClr val="tx1"/>
                          </a:solidFill>
                        </a:rPr>
                        <a:t>(as per TNPA-QUAL-REQ- 014.1)</a:t>
                      </a:r>
                      <a:r>
                        <a:rPr lang="en-US" sz="1550" b="0" u="none" strike="noStrike" noProof="0">
                          <a:solidFill>
                            <a:schemeClr val="tx1"/>
                          </a:solidFill>
                        </a:rPr>
                        <a:t> The Project Quality Plan (PQP) details how the Contractor’s Quality System will be applied to the Scope of Work specified in the contract and shall include the Six (6) key elements:  </a:t>
                      </a:r>
                    </a:p>
                    <a:p>
                      <a:pPr lvl="0">
                        <a:buNone/>
                      </a:pPr>
                      <a:endParaRPr lang="en-US" sz="1550" b="0" i="0" u="none" strike="noStrike" noProof="0">
                        <a:solidFill>
                          <a:schemeClr val="tx1"/>
                        </a:solidFill>
                      </a:endParaRPr>
                    </a:p>
                  </a:txBody>
                  <a:tcPr/>
                </a:tc>
                <a:tc rowSpan="6">
                  <a:txBody>
                    <a:bodyPr/>
                    <a:lstStyle/>
                    <a:p>
                      <a:r>
                        <a:rPr lang="en-ZA">
                          <a:solidFill>
                            <a:schemeClr val="tx1"/>
                          </a:solidFill>
                        </a:rPr>
                        <a:t>5</a:t>
                      </a:r>
                      <a:endParaRPr lang="en-US">
                        <a:solidFill>
                          <a:schemeClr val="tx1"/>
                        </a:solidFill>
                      </a:endParaRPr>
                    </a:p>
                  </a:txBody>
                  <a:tcPr/>
                </a:tc>
                <a:tc>
                  <a:txBody>
                    <a:bodyPr/>
                    <a:lstStyle/>
                    <a:p>
                      <a:r>
                        <a:rPr lang="en-US">
                          <a:solidFill>
                            <a:schemeClr val="tx1"/>
                          </a:solidFill>
                        </a:rPr>
                        <a:t>No response </a:t>
                      </a:r>
                    </a:p>
                  </a:txBody>
                  <a:tcPr/>
                </a:tc>
                <a:tc>
                  <a:txBody>
                    <a:bodyPr/>
                    <a:lstStyle/>
                    <a:p>
                      <a:r>
                        <a:rPr lang="en-US">
                          <a:solidFill>
                            <a:schemeClr val="tx1"/>
                          </a:solidFill>
                        </a:rPr>
                        <a:t>0</a:t>
                      </a:r>
                    </a:p>
                  </a:txBody>
                  <a:tcPr/>
                </a:tc>
                <a:extLst>
                  <a:ext uri="{0D108BD9-81ED-4DB2-BD59-A6C34878D82A}">
                    <a16:rowId xmlns:a16="http://schemas.microsoft.com/office/drawing/2014/main" val="2201119457"/>
                  </a:ext>
                </a:extLst>
              </a:tr>
              <a:tr h="6636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Only Two (2) or below of Six (6) key elements met</a:t>
                      </a:r>
                    </a:p>
                  </a:txBody>
                  <a:tcPr/>
                </a:tc>
                <a:tc>
                  <a:txBody>
                    <a:bodyPr/>
                    <a:lstStyle/>
                    <a:p>
                      <a:r>
                        <a:rPr lang="en-US">
                          <a:solidFill>
                            <a:schemeClr val="tx1"/>
                          </a:solidFill>
                        </a:rPr>
                        <a:t>20</a:t>
                      </a:r>
                    </a:p>
                  </a:txBody>
                  <a:tcPr/>
                </a:tc>
                <a:extLst>
                  <a:ext uri="{0D108BD9-81ED-4DB2-BD59-A6C34878D82A}">
                    <a16:rowId xmlns:a16="http://schemas.microsoft.com/office/drawing/2014/main" val="659667920"/>
                  </a:ext>
                </a:extLst>
              </a:tr>
              <a:tr h="6636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Three (3) out of the Six (6) key elements met</a:t>
                      </a:r>
                    </a:p>
                  </a:txBody>
                  <a:tcPr/>
                </a:tc>
                <a:tc>
                  <a:txBody>
                    <a:bodyPr/>
                    <a:lstStyle/>
                    <a:p>
                      <a:r>
                        <a:rPr lang="en-US">
                          <a:solidFill>
                            <a:schemeClr val="tx1"/>
                          </a:solidFill>
                        </a:rPr>
                        <a:t>40</a:t>
                      </a:r>
                    </a:p>
                  </a:txBody>
                  <a:tcPr/>
                </a:tc>
                <a:extLst>
                  <a:ext uri="{0D108BD9-81ED-4DB2-BD59-A6C34878D82A}">
                    <a16:rowId xmlns:a16="http://schemas.microsoft.com/office/drawing/2014/main" val="957375381"/>
                  </a:ext>
                </a:extLst>
              </a:tr>
              <a:tr h="6636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Four (4) out of the Six (6) key elements met</a:t>
                      </a:r>
                    </a:p>
                  </a:txBody>
                  <a:tcPr/>
                </a:tc>
                <a:tc>
                  <a:txBody>
                    <a:bodyPr/>
                    <a:lstStyle/>
                    <a:p>
                      <a:r>
                        <a:rPr lang="en-US">
                          <a:solidFill>
                            <a:schemeClr val="tx1"/>
                          </a:solidFill>
                        </a:rPr>
                        <a:t>60</a:t>
                      </a:r>
                    </a:p>
                  </a:txBody>
                  <a:tcPr/>
                </a:tc>
                <a:extLst>
                  <a:ext uri="{0D108BD9-81ED-4DB2-BD59-A6C34878D82A}">
                    <a16:rowId xmlns:a16="http://schemas.microsoft.com/office/drawing/2014/main" val="1615987116"/>
                  </a:ext>
                </a:extLst>
              </a:tr>
              <a:tr h="65823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Five (5) out of Six (6) key elements met</a:t>
                      </a:r>
                    </a:p>
                  </a:txBody>
                  <a:tcPr/>
                </a:tc>
                <a:tc>
                  <a:txBody>
                    <a:bodyPr/>
                    <a:lstStyle/>
                    <a:p>
                      <a:r>
                        <a:rPr lang="en-US">
                          <a:solidFill>
                            <a:schemeClr val="tx1"/>
                          </a:solidFill>
                        </a:rPr>
                        <a:t>80</a:t>
                      </a:r>
                    </a:p>
                  </a:txBody>
                  <a:tcPr/>
                </a:tc>
                <a:extLst>
                  <a:ext uri="{0D108BD9-81ED-4DB2-BD59-A6C34878D82A}">
                    <a16:rowId xmlns:a16="http://schemas.microsoft.com/office/drawing/2014/main" val="2423873033"/>
                  </a:ext>
                </a:extLst>
              </a:tr>
              <a:tr h="658233">
                <a:tc vMerge="1">
                  <a:txBody>
                    <a:bodyPr/>
                    <a:lstStyle/>
                    <a:p>
                      <a:endParaRPr lang="en-US"/>
                    </a:p>
                  </a:txBody>
                  <a:tcPr/>
                </a:tc>
                <a:tc vMerge="1">
                  <a:txBody>
                    <a:bodyPr/>
                    <a:lstStyle/>
                    <a:p>
                      <a:pPr lvl="0">
                        <a:buNone/>
                      </a:pPr>
                      <a:endParaRPr lang="en-US" sz="1550" b="0" i="0" u="none" strike="noStrike" noProof="0"/>
                    </a:p>
                  </a:txBody>
                  <a:tcPr/>
                </a:tc>
                <a:tc vMerge="1">
                  <a:txBody>
                    <a:bodyPr/>
                    <a:lstStyle/>
                    <a:p>
                      <a:endParaRPr lang="en-US"/>
                    </a:p>
                  </a:txBody>
                  <a:tcPr/>
                </a:tc>
                <a:tc>
                  <a:txBody>
                    <a:bodyPr/>
                    <a:lstStyle/>
                    <a:p>
                      <a:pPr lvl="0">
                        <a:buNone/>
                      </a:pPr>
                      <a:r>
                        <a:rPr lang="en-US">
                          <a:solidFill>
                            <a:schemeClr val="tx1"/>
                          </a:solidFill>
                        </a:rPr>
                        <a:t>Six (6) out of Six (6) key elements met</a:t>
                      </a:r>
                    </a:p>
                  </a:txBody>
                  <a:tcPr/>
                </a:tc>
                <a:tc>
                  <a:txBody>
                    <a:bodyPr/>
                    <a:lstStyle/>
                    <a:p>
                      <a:pPr lvl="0">
                        <a:buNone/>
                      </a:pPr>
                      <a:r>
                        <a:rPr lang="en-US">
                          <a:solidFill>
                            <a:schemeClr val="tx1"/>
                          </a:solidFill>
                        </a:rPr>
                        <a:t>100</a:t>
                      </a:r>
                    </a:p>
                  </a:txBody>
                  <a:tcPr/>
                </a:tc>
                <a:extLst>
                  <a:ext uri="{0D108BD9-81ED-4DB2-BD59-A6C34878D82A}">
                    <a16:rowId xmlns:a16="http://schemas.microsoft.com/office/drawing/2014/main" val="3846960517"/>
                  </a:ext>
                </a:extLst>
              </a:tr>
            </a:tbl>
          </a:graphicData>
        </a:graphic>
      </p:graphicFrame>
    </p:spTree>
    <p:extLst>
      <p:ext uri="{BB962C8B-B14F-4D97-AF65-F5344CB8AC3E}">
        <p14:creationId xmlns:p14="http://schemas.microsoft.com/office/powerpoint/2010/main" val="2813207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097D6-A90F-1C5A-756C-1BD3838C32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045CB4-D4F7-BDCA-C696-2763E66603F8}"/>
              </a:ext>
            </a:extLst>
          </p:cNvPr>
          <p:cNvSpPr>
            <a:spLocks noGrp="1"/>
          </p:cNvSpPr>
          <p:nvPr>
            <p:ph type="title"/>
          </p:nvPr>
        </p:nvSpPr>
        <p:spPr>
          <a:xfrm>
            <a:off x="1834392" y="-124530"/>
            <a:ext cx="8229600" cy="1143000"/>
          </a:xfrm>
        </p:spPr>
        <p:txBody>
          <a:bodyPr/>
          <a:lstStyle/>
          <a:p>
            <a:pPr algn="l"/>
            <a:r>
              <a:rPr lang="en-US" b="1">
                <a:solidFill>
                  <a:srgbClr val="FF0000"/>
                </a:solidFill>
                <a:ea typeface="Tahoma" panose="020B0604030504040204" pitchFamily="34" charset="0"/>
                <a:cs typeface="Tahoma" panose="020B0604030504040204" pitchFamily="34" charset="0"/>
              </a:rPr>
              <a:t>BACKGROUND</a:t>
            </a:r>
            <a:endParaRPr lang="en-ZA" b="1">
              <a:solidFill>
                <a:srgbClr val="FF0000"/>
              </a:solidFill>
            </a:endParaRPr>
          </a:p>
        </p:txBody>
      </p:sp>
      <p:sp>
        <p:nvSpPr>
          <p:cNvPr id="4" name="Rectangle 3">
            <a:extLst>
              <a:ext uri="{FF2B5EF4-FFF2-40B4-BE49-F238E27FC236}">
                <a16:creationId xmlns:a16="http://schemas.microsoft.com/office/drawing/2014/main" id="{461CE345-4DA0-DCA9-A1CB-4A3F6C15F87E}"/>
              </a:ext>
            </a:extLst>
          </p:cNvPr>
          <p:cNvSpPr/>
          <p:nvPr/>
        </p:nvSpPr>
        <p:spPr bwMode="auto">
          <a:xfrm>
            <a:off x="1596268" y="1067309"/>
            <a:ext cx="4643307" cy="315686"/>
          </a:xfrm>
          <a:prstGeom prst="rect">
            <a:avLst/>
          </a:prstGeom>
          <a:solidFill>
            <a:schemeClr val="accent3">
              <a:lumMod val="75000"/>
            </a:schemeClr>
          </a:solidFill>
          <a:ln w="9525" cap="flat" cmpd="sng" algn="ctr">
            <a:solidFill>
              <a:schemeClr val="accent3">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3450" fontAlgn="base">
              <a:spcBef>
                <a:spcPct val="0"/>
              </a:spcBef>
              <a:spcAft>
                <a:spcPct val="0"/>
              </a:spcAft>
              <a:defRPr/>
            </a:pPr>
            <a:r>
              <a:rPr lang="en-US" sz="1400" b="1" kern="0">
                <a:solidFill>
                  <a:srgbClr val="FFFFFF"/>
                </a:solidFill>
                <a:latin typeface="Tahoma"/>
                <a:cs typeface="Tahoma" pitchFamily="34" charset="0"/>
              </a:rPr>
              <a:t>Identification of the Business Need</a:t>
            </a:r>
          </a:p>
        </p:txBody>
      </p:sp>
      <p:sp>
        <p:nvSpPr>
          <p:cNvPr id="5" name="Rectangle 4">
            <a:extLst>
              <a:ext uri="{FF2B5EF4-FFF2-40B4-BE49-F238E27FC236}">
                <a16:creationId xmlns:a16="http://schemas.microsoft.com/office/drawing/2014/main" id="{1929FDF1-A4DF-7CAB-5AEF-5F654DC523ED}"/>
              </a:ext>
            </a:extLst>
          </p:cNvPr>
          <p:cNvSpPr/>
          <p:nvPr/>
        </p:nvSpPr>
        <p:spPr>
          <a:xfrm>
            <a:off x="1596267" y="1431834"/>
            <a:ext cx="4643307" cy="5062924"/>
          </a:xfrm>
          <a:prstGeom prst="rect">
            <a:avLst/>
          </a:prstGeom>
          <a:ln>
            <a:solidFill>
              <a:schemeClr val="accent3">
                <a:lumMod val="60000"/>
                <a:lumOff val="40000"/>
              </a:schemeClr>
            </a:solidFill>
          </a:ln>
        </p:spPr>
        <p:txBody>
          <a:bodyPr wrap="square">
            <a:spAutoFit/>
          </a:bodyPr>
          <a:lstStyle/>
          <a:p>
            <a:pPr algn="just" defTabSz="914400" fontAlgn="base">
              <a:lnSpc>
                <a:spcPct val="150000"/>
              </a:lnSpc>
              <a:spcBef>
                <a:spcPct val="0"/>
              </a:spcBef>
              <a:spcAft>
                <a:spcPct val="0"/>
              </a:spcAft>
            </a:pPr>
            <a:r>
              <a:rPr lang="en-ZA" sz="1600">
                <a:solidFill>
                  <a:srgbClr val="000000"/>
                </a:solidFill>
                <a:latin typeface="Tahoma"/>
                <a:ea typeface="Calibri" panose="020F0502020204030204" pitchFamily="34" charset="0"/>
              </a:rPr>
              <a:t>Since then, they have withstood several major storms, including cyclones with significant wave heights beyond the original design storm wave height. These events have caused significant damage to the dolosse armour layers.</a:t>
            </a:r>
          </a:p>
          <a:p>
            <a:pPr algn="just" defTabSz="914400" fontAlgn="base">
              <a:lnSpc>
                <a:spcPct val="150000"/>
              </a:lnSpc>
              <a:spcBef>
                <a:spcPct val="0"/>
              </a:spcBef>
              <a:spcAft>
                <a:spcPct val="0"/>
              </a:spcAft>
              <a:tabLst>
                <a:tab pos="226695" algn="l"/>
              </a:tabLst>
            </a:pPr>
            <a:r>
              <a:rPr lang="en-ZA" sz="1600">
                <a:solidFill>
                  <a:srgbClr val="000000"/>
                </a:solidFill>
                <a:latin typeface="Tahoma"/>
                <a:ea typeface="Calibri" panose="020F0502020204030204" pitchFamily="34" charset="0"/>
                <a:cs typeface="Times New Roman" panose="02020603050405020304" pitchFamily="18" charset="0"/>
              </a:rPr>
              <a:t>Based on the most recent assessment, there is a requirement for repairs and upgrades to the breakwater structures to ensure that its lifespan is extended for a further 30</a:t>
            </a:r>
            <a:r>
              <a:rPr lang="en-GB" sz="1600">
                <a:solidFill>
                  <a:srgbClr val="000000"/>
                </a:solidFill>
                <a:latin typeface="Tahoma"/>
                <a:ea typeface="Times New Roman" panose="02020603050405020304" pitchFamily="18" charset="0"/>
                <a:cs typeface="Times New Roman" panose="02020603050405020304" pitchFamily="18" charset="0"/>
              </a:rPr>
              <a:t> </a:t>
            </a:r>
            <a:r>
              <a:rPr lang="en-ZA" sz="1600">
                <a:solidFill>
                  <a:srgbClr val="000000"/>
                </a:solidFill>
                <a:latin typeface="Tahoma"/>
                <a:ea typeface="Calibri" panose="020F0502020204030204" pitchFamily="34" charset="0"/>
                <a:cs typeface="Times New Roman" panose="02020603050405020304" pitchFamily="18" charset="0"/>
              </a:rPr>
              <a:t>-years and its performance is increased to handle wave height conditions up to 11.5m, considering future sea-level rise linked to climate change as well as ensure continuous Port operations.</a:t>
            </a:r>
            <a:endParaRPr lang="en-US" sz="1600">
              <a:solidFill>
                <a:srgbClr val="000000"/>
              </a:solidFill>
              <a:latin typeface="Tahoma"/>
              <a:ea typeface="Times New Roman" panose="02020603050405020304" pitchFamily="18" charset="0"/>
              <a:cs typeface="Times New Roman" panose="02020603050405020304" pitchFamily="18" charset="0"/>
            </a:endParaRPr>
          </a:p>
          <a:p>
            <a:pPr marL="467995" indent="-467995" defTabSz="914400" fontAlgn="base">
              <a:spcBef>
                <a:spcPct val="0"/>
              </a:spcBef>
              <a:spcAft>
                <a:spcPts val="300"/>
              </a:spcAft>
              <a:tabLst>
                <a:tab pos="226695" algn="l"/>
              </a:tabLst>
            </a:pPr>
            <a:r>
              <a:rPr lang="en-GB" sz="1100">
                <a:solidFill>
                  <a:srgbClr val="000000"/>
                </a:solidFill>
                <a:latin typeface="Tahoma"/>
                <a:ea typeface="Times New Roman" panose="02020603050405020304" pitchFamily="18" charset="0"/>
                <a:cs typeface="Times New Roman" panose="02020603050405020304" pitchFamily="18" charset="0"/>
              </a:rPr>
              <a:t> </a:t>
            </a:r>
            <a:endParaRPr lang="en-US" sz="1100">
              <a:solidFill>
                <a:prstClr val="black"/>
              </a:solidFill>
              <a:latin typeface="Tahoma"/>
              <a:ea typeface="Tahoma" panose="020B0604030504040204" pitchFamily="34" charset="0"/>
              <a:cs typeface="Tahoma" panose="020B0604030504040204" pitchFamily="34" charset="0"/>
            </a:endParaRPr>
          </a:p>
        </p:txBody>
      </p:sp>
      <p:sp>
        <p:nvSpPr>
          <p:cNvPr id="6" name="Rectangle 5">
            <a:extLst>
              <a:ext uri="{FF2B5EF4-FFF2-40B4-BE49-F238E27FC236}">
                <a16:creationId xmlns:a16="http://schemas.microsoft.com/office/drawing/2014/main" id="{A3867ED8-BB2E-8EB5-07D3-7AAF0F47A08E}"/>
              </a:ext>
            </a:extLst>
          </p:cNvPr>
          <p:cNvSpPr/>
          <p:nvPr/>
        </p:nvSpPr>
        <p:spPr bwMode="auto">
          <a:xfrm>
            <a:off x="6313240" y="1095416"/>
            <a:ext cx="4352139" cy="315686"/>
          </a:xfrm>
          <a:prstGeom prst="rect">
            <a:avLst/>
          </a:prstGeom>
          <a:solidFill>
            <a:schemeClr val="accent3">
              <a:lumMod val="75000"/>
            </a:schemeClr>
          </a:solidFill>
          <a:ln w="9525" cap="flat" cmpd="sng" algn="ctr">
            <a:solidFill>
              <a:schemeClr val="accent3">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3450" fontAlgn="base">
              <a:spcBef>
                <a:spcPct val="0"/>
              </a:spcBef>
              <a:spcAft>
                <a:spcPct val="0"/>
              </a:spcAft>
              <a:defRPr/>
            </a:pPr>
            <a:r>
              <a:rPr lang="en-US" sz="1400" b="1" kern="0">
                <a:solidFill>
                  <a:srgbClr val="FFFFFF"/>
                </a:solidFill>
                <a:latin typeface="Tahoma"/>
                <a:cs typeface="Tahoma" pitchFamily="34" charset="0"/>
              </a:rPr>
              <a:t>Actions to address the Business Need</a:t>
            </a:r>
          </a:p>
        </p:txBody>
      </p:sp>
      <p:sp>
        <p:nvSpPr>
          <p:cNvPr id="7" name="Rectangle 6">
            <a:extLst>
              <a:ext uri="{FF2B5EF4-FFF2-40B4-BE49-F238E27FC236}">
                <a16:creationId xmlns:a16="http://schemas.microsoft.com/office/drawing/2014/main" id="{7DD5DD61-6557-3FA4-DBBF-536DDD1AA44B}"/>
              </a:ext>
            </a:extLst>
          </p:cNvPr>
          <p:cNvSpPr/>
          <p:nvPr/>
        </p:nvSpPr>
        <p:spPr bwMode="auto">
          <a:xfrm>
            <a:off x="6313240" y="1431834"/>
            <a:ext cx="4352139" cy="4992948"/>
          </a:xfrm>
          <a:prstGeom prst="rect">
            <a:avLst/>
          </a:prstGeom>
          <a:noFill/>
          <a:ln w="9525" cap="flat" cmpd="sng" algn="ctr">
            <a:solidFill>
              <a:schemeClr val="accent3">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33450" fontAlgn="base">
              <a:lnSpc>
                <a:spcPts val="1600"/>
              </a:lnSpc>
              <a:spcBef>
                <a:spcPct val="0"/>
              </a:spcBef>
              <a:spcAft>
                <a:spcPct val="0"/>
              </a:spcAft>
              <a:defRPr/>
            </a:pPr>
            <a:endParaRPr lang="en-ZA" kern="0">
              <a:solidFill>
                <a:srgbClr val="1C1C1C"/>
              </a:solidFill>
              <a:latin typeface="Tahoma"/>
              <a:cs typeface="Arial" charset="0"/>
            </a:endParaRPr>
          </a:p>
          <a:p>
            <a:pPr defTabSz="933450" fontAlgn="base">
              <a:lnSpc>
                <a:spcPts val="1600"/>
              </a:lnSpc>
              <a:spcBef>
                <a:spcPct val="0"/>
              </a:spcBef>
              <a:spcAft>
                <a:spcPct val="0"/>
              </a:spcAft>
              <a:defRPr/>
            </a:pPr>
            <a:endParaRPr lang="en-US" sz="1200" kern="0">
              <a:solidFill>
                <a:srgbClr val="1C1C1C"/>
              </a:solidFill>
              <a:latin typeface="Tahoma" pitchFamily="34" charset="0"/>
              <a:cs typeface="Tahoma" pitchFamily="34" charset="0"/>
            </a:endParaRPr>
          </a:p>
        </p:txBody>
      </p:sp>
      <p:sp>
        <p:nvSpPr>
          <p:cNvPr id="3" name="Slide Number Placeholder 2">
            <a:extLst>
              <a:ext uri="{FF2B5EF4-FFF2-40B4-BE49-F238E27FC236}">
                <a16:creationId xmlns:a16="http://schemas.microsoft.com/office/drawing/2014/main" id="{756701FC-17F8-F664-664F-7CE0EF775BB2}"/>
              </a:ext>
            </a:extLst>
          </p:cNvPr>
          <p:cNvSpPr>
            <a:spLocks noGrp="1"/>
          </p:cNvSpPr>
          <p:nvPr>
            <p:ph type="sldNum" sz="quarter" idx="4294967295"/>
          </p:nvPr>
        </p:nvSpPr>
        <p:spPr/>
        <p:txBody>
          <a:bodyPr/>
          <a:lstStyle/>
          <a:p>
            <a:pPr defTabSz="914400" fontAlgn="base">
              <a:spcBef>
                <a:spcPct val="0"/>
              </a:spcBef>
              <a:spcAft>
                <a:spcPct val="0"/>
              </a:spcAft>
            </a:pPr>
            <a:endParaRPr lang="en-US" sz="1600">
              <a:solidFill>
                <a:srgbClr val="000000"/>
              </a:solidFill>
              <a:latin typeface="Arial" charset="0"/>
            </a:endParaRPr>
          </a:p>
        </p:txBody>
      </p:sp>
    </p:spTree>
    <p:extLst>
      <p:ext uri="{BB962C8B-B14F-4D97-AF65-F5344CB8AC3E}">
        <p14:creationId xmlns:p14="http://schemas.microsoft.com/office/powerpoint/2010/main" val="34548885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57909-FDDC-98CE-7E9B-DDA4018A3B96}"/>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62D1F23B-077A-8D51-AFBE-1C4F5CFCAD03}"/>
              </a:ext>
            </a:extLst>
          </p:cNvPr>
          <p:cNvSpPr>
            <a:spLocks noGrp="1"/>
          </p:cNvSpPr>
          <p:nvPr>
            <p:ph type="title"/>
          </p:nvPr>
        </p:nvSpPr>
        <p:spPr>
          <a:xfrm>
            <a:off x="283474" y="280699"/>
            <a:ext cx="10079725" cy="400110"/>
          </a:xfrm>
        </p:spPr>
        <p:txBody>
          <a:bodyPr wrap="square" lIns="91440" tIns="45720" rIns="91440" bIns="45720" anchor="ctr" anchorCtr="0">
            <a:spAutoFit/>
          </a:bodyPr>
          <a:lstStyle/>
          <a:p>
            <a:r>
              <a:rPr lang="en-ZA" sz="2000">
                <a:latin typeface="Calibri"/>
                <a:ea typeface="Tahoma"/>
                <a:cs typeface="Tahoma"/>
              </a:rPr>
              <a:t>T2.2-08 Quality Management</a:t>
            </a:r>
          </a:p>
        </p:txBody>
      </p:sp>
      <p:graphicFrame>
        <p:nvGraphicFramePr>
          <p:cNvPr id="4" name="Table 3">
            <a:extLst>
              <a:ext uri="{FF2B5EF4-FFF2-40B4-BE49-F238E27FC236}">
                <a16:creationId xmlns:a16="http://schemas.microsoft.com/office/drawing/2014/main" id="{D1312A82-66F9-E07C-652A-B99687F6A602}"/>
              </a:ext>
            </a:extLst>
          </p:cNvPr>
          <p:cNvGraphicFramePr>
            <a:graphicFrameLocks noGrp="1"/>
          </p:cNvGraphicFramePr>
          <p:nvPr/>
        </p:nvGraphicFramePr>
        <p:xfrm>
          <a:off x="489857" y="992008"/>
          <a:ext cx="11070773" cy="5692140"/>
        </p:xfrm>
        <a:graphic>
          <a:graphicData uri="http://schemas.openxmlformats.org/drawingml/2006/table">
            <a:tbl>
              <a:tblPr firstRow="1" bandRow="1">
                <a:tableStyleId>{93296810-A885-4BE3-A3E7-6D5BEEA58F35}</a:tableStyleId>
              </a:tblPr>
              <a:tblGrid>
                <a:gridCol w="1597415">
                  <a:extLst>
                    <a:ext uri="{9D8B030D-6E8A-4147-A177-3AD203B41FA5}">
                      <a16:colId xmlns:a16="http://schemas.microsoft.com/office/drawing/2014/main" val="726616364"/>
                    </a:ext>
                  </a:extLst>
                </a:gridCol>
                <a:gridCol w="4619547">
                  <a:extLst>
                    <a:ext uri="{9D8B030D-6E8A-4147-A177-3AD203B41FA5}">
                      <a16:colId xmlns:a16="http://schemas.microsoft.com/office/drawing/2014/main" val="828235975"/>
                    </a:ext>
                  </a:extLst>
                </a:gridCol>
                <a:gridCol w="1438044">
                  <a:extLst>
                    <a:ext uri="{9D8B030D-6E8A-4147-A177-3AD203B41FA5}">
                      <a16:colId xmlns:a16="http://schemas.microsoft.com/office/drawing/2014/main" val="2742117728"/>
                    </a:ext>
                  </a:extLst>
                </a:gridCol>
                <a:gridCol w="2331360">
                  <a:extLst>
                    <a:ext uri="{9D8B030D-6E8A-4147-A177-3AD203B41FA5}">
                      <a16:colId xmlns:a16="http://schemas.microsoft.com/office/drawing/2014/main" val="1899359401"/>
                    </a:ext>
                  </a:extLst>
                </a:gridCol>
                <a:gridCol w="1084407">
                  <a:extLst>
                    <a:ext uri="{9D8B030D-6E8A-4147-A177-3AD203B41FA5}">
                      <a16:colId xmlns:a16="http://schemas.microsoft.com/office/drawing/2014/main" val="1741814260"/>
                    </a:ext>
                  </a:extLst>
                </a:gridCol>
              </a:tblGrid>
              <a:tr h="483362">
                <a:tc>
                  <a:txBody>
                    <a:bodyPr/>
                    <a:lstStyle/>
                    <a:p>
                      <a:pPr lvl="0" algn="l">
                        <a:lnSpc>
                          <a:spcPct val="100000"/>
                        </a:lnSpc>
                        <a:spcBef>
                          <a:spcPts val="0"/>
                        </a:spcBef>
                        <a:spcAft>
                          <a:spcPts val="0"/>
                        </a:spcAft>
                        <a:buNone/>
                      </a:pPr>
                      <a:r>
                        <a:rPr lang="en-US" sz="1550" b="0" u="none" strike="noStrike" noProof="0">
                          <a:solidFill>
                            <a:schemeClr val="tx1"/>
                          </a:solidFill>
                        </a:rPr>
                        <a:t>Quality (10) </a:t>
                      </a:r>
                      <a:endParaRPr lang="en-US" sz="1550" b="0" i="0" u="none" strike="noStrike" noProof="0">
                        <a:solidFill>
                          <a:schemeClr val="tx1"/>
                        </a:solidFill>
                      </a:endParaRPr>
                    </a:p>
                  </a:txBody>
                  <a:tcPr/>
                </a:tc>
                <a:tc>
                  <a:txBody>
                    <a:bodyPr/>
                    <a:lstStyle/>
                    <a:p>
                      <a:pPr lvl="0">
                        <a:buNone/>
                      </a:pPr>
                      <a:r>
                        <a:rPr lang="en-US" sz="1550" b="0" u="none" strike="noStrike" noProof="0">
                          <a:solidFill>
                            <a:schemeClr val="tx1"/>
                          </a:solidFill>
                        </a:rPr>
                        <a:t> Evaluation Category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Maximum Score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Evaluation Criteria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Rating</a:t>
                      </a:r>
                      <a:endParaRPr lang="en-US">
                        <a:solidFill>
                          <a:schemeClr val="tx1"/>
                        </a:solidFill>
                      </a:endParaRPr>
                    </a:p>
                  </a:txBody>
                  <a:tcPr/>
                </a:tc>
                <a:extLst>
                  <a:ext uri="{0D108BD9-81ED-4DB2-BD59-A6C34878D82A}">
                    <a16:rowId xmlns:a16="http://schemas.microsoft.com/office/drawing/2014/main" val="3875877722"/>
                  </a:ext>
                </a:extLst>
              </a:tr>
              <a:tr h="335984">
                <a:tc rowSpan="6">
                  <a:txBody>
                    <a:bodyPr/>
                    <a:lstStyle/>
                    <a:p>
                      <a:r>
                        <a:rPr lang="en-US">
                          <a:solidFill>
                            <a:schemeClr val="tx1"/>
                          </a:solidFill>
                        </a:rPr>
                        <a:t>Quality Requirements</a:t>
                      </a:r>
                    </a:p>
                  </a:txBody>
                  <a:tcPr/>
                </a:tc>
                <a:tc rowSpan="6">
                  <a:txBody>
                    <a:bodyPr/>
                    <a:lstStyle/>
                    <a:p>
                      <a:pPr lvl="0" algn="l">
                        <a:lnSpc>
                          <a:spcPct val="100000"/>
                        </a:lnSpc>
                        <a:spcBef>
                          <a:spcPts val="0"/>
                        </a:spcBef>
                        <a:spcAft>
                          <a:spcPts val="0"/>
                        </a:spcAft>
                        <a:buNone/>
                      </a:pPr>
                      <a:r>
                        <a:rPr lang="en-US" sz="1500" b="0" u="none" strike="noStrike" noProof="0">
                          <a:solidFill>
                            <a:schemeClr val="tx1"/>
                          </a:solidFill>
                        </a:rPr>
                        <a:t>Quality Control Plans (as per TNPA-QUAL-REQ-014.1)</a:t>
                      </a:r>
                      <a:endParaRPr lang="en-US" sz="1500">
                        <a:solidFill>
                          <a:schemeClr val="tx1"/>
                        </a:solidFill>
                      </a:endParaRPr>
                    </a:p>
                    <a:p>
                      <a:pPr lvl="0" algn="l">
                        <a:lnSpc>
                          <a:spcPct val="100000"/>
                        </a:lnSpc>
                        <a:spcBef>
                          <a:spcPts val="0"/>
                        </a:spcBef>
                        <a:spcAft>
                          <a:spcPts val="0"/>
                        </a:spcAft>
                        <a:buNone/>
                      </a:pPr>
                      <a:r>
                        <a:rPr lang="en-US" sz="1500" b="0" u="none" strike="noStrike" noProof="0">
                          <a:solidFill>
                            <a:schemeClr val="tx1"/>
                          </a:solidFill>
                        </a:rPr>
                        <a:t>Quality Control Plan (QCP) specific to the Project limited to:</a:t>
                      </a:r>
                      <a:endParaRPr lang="en-US" sz="1500">
                        <a:solidFill>
                          <a:schemeClr val="tx1"/>
                        </a:solidFill>
                      </a:endParaRPr>
                    </a:p>
                    <a:p>
                      <a:pPr lvl="0" algn="l">
                        <a:lnSpc>
                          <a:spcPct val="100000"/>
                        </a:lnSpc>
                        <a:spcBef>
                          <a:spcPts val="0"/>
                        </a:spcBef>
                        <a:spcAft>
                          <a:spcPts val="0"/>
                        </a:spcAft>
                        <a:buNone/>
                      </a:pPr>
                      <a:r>
                        <a:rPr lang="en-US" sz="1500" b="0" u="none" strike="noStrike" noProof="0">
                          <a:solidFill>
                            <a:schemeClr val="tx1"/>
                          </a:solidFill>
                        </a:rPr>
                        <a:t>2.1 Demolition of existing south breakwater cap and construction of a new reinforced  concrete cap to serve as the base for the south breakwater repair and upgrade. </a:t>
                      </a:r>
                    </a:p>
                    <a:p>
                      <a:pPr lvl="0" algn="l">
                        <a:lnSpc>
                          <a:spcPct val="100000"/>
                        </a:lnSpc>
                        <a:spcBef>
                          <a:spcPts val="0"/>
                        </a:spcBef>
                        <a:spcAft>
                          <a:spcPts val="0"/>
                        </a:spcAft>
                        <a:buNone/>
                      </a:pPr>
                      <a:r>
                        <a:rPr lang="en-US" sz="1500" b="0" u="none" strike="noStrike" noProof="0">
                          <a:solidFill>
                            <a:schemeClr val="tx1"/>
                          </a:solidFill>
                        </a:rPr>
                        <a:t>2.2 Production of 65 t </a:t>
                      </a:r>
                      <a:r>
                        <a:rPr lang="en-US" sz="1500" b="0" u="none" strike="noStrike" noProof="0" err="1">
                          <a:solidFill>
                            <a:schemeClr val="tx1"/>
                          </a:solidFill>
                        </a:rPr>
                        <a:t>Antifer</a:t>
                      </a:r>
                      <a:r>
                        <a:rPr lang="en-US" sz="1500" b="0" u="none" strike="noStrike" noProof="0">
                          <a:solidFill>
                            <a:schemeClr val="tx1"/>
                          </a:solidFill>
                        </a:rPr>
                        <a:t> Cubes, 30 t and 20 t dolosse including but not limited to establishment of batch plant, casting, curing and handling of units. </a:t>
                      </a:r>
                    </a:p>
                    <a:p>
                      <a:pPr lvl="0" algn="l">
                        <a:lnSpc>
                          <a:spcPct val="100000"/>
                        </a:lnSpc>
                        <a:spcBef>
                          <a:spcPts val="0"/>
                        </a:spcBef>
                        <a:spcAft>
                          <a:spcPts val="0"/>
                        </a:spcAft>
                        <a:buNone/>
                      </a:pPr>
                      <a:r>
                        <a:rPr lang="en-US" sz="1500" b="0" u="none" strike="noStrike" noProof="0">
                          <a:solidFill>
                            <a:schemeClr val="tx1"/>
                          </a:solidFill>
                        </a:rPr>
                        <a:t>2.3 Transporting and placing of 65 t </a:t>
                      </a:r>
                      <a:r>
                        <a:rPr lang="en-US" sz="1500" b="0" u="none" strike="noStrike" noProof="0" err="1">
                          <a:solidFill>
                            <a:schemeClr val="tx1"/>
                          </a:solidFill>
                        </a:rPr>
                        <a:t>Antifer</a:t>
                      </a:r>
                      <a:r>
                        <a:rPr lang="en-US" sz="1500" b="0" u="none" strike="noStrike" noProof="0">
                          <a:solidFill>
                            <a:schemeClr val="tx1"/>
                          </a:solidFill>
                        </a:rPr>
                        <a:t> Cubes, and 30 t and 20 t dolos units on the breakwaters including the establishment of the crane</a:t>
                      </a:r>
                    </a:p>
                    <a:p>
                      <a:pPr lvl="0" algn="l">
                        <a:lnSpc>
                          <a:spcPct val="100000"/>
                        </a:lnSpc>
                        <a:spcBef>
                          <a:spcPts val="0"/>
                        </a:spcBef>
                        <a:spcAft>
                          <a:spcPts val="0"/>
                        </a:spcAft>
                        <a:buNone/>
                      </a:pPr>
                      <a:r>
                        <a:rPr lang="en-US" sz="1500" b="0" u="none" strike="noStrike" noProof="0">
                          <a:solidFill>
                            <a:schemeClr val="tx1"/>
                          </a:solidFill>
                        </a:rPr>
                        <a:t>2.4 Placement of 1 t to 5 t rock underlayer. </a:t>
                      </a:r>
                    </a:p>
                    <a:p>
                      <a:pPr lvl="0" algn="l">
                        <a:lnSpc>
                          <a:spcPct val="100000"/>
                        </a:lnSpc>
                        <a:spcBef>
                          <a:spcPts val="0"/>
                        </a:spcBef>
                        <a:spcAft>
                          <a:spcPts val="0"/>
                        </a:spcAft>
                        <a:buNone/>
                      </a:pPr>
                      <a:r>
                        <a:rPr lang="en-US" sz="1500" b="0" u="none" strike="noStrike" noProof="0">
                          <a:solidFill>
                            <a:schemeClr val="tx1"/>
                          </a:solidFill>
                        </a:rPr>
                        <a:t>2.5 Dredging and disposal of material at the toe of the south breakwater head to enable placement of the bottom row of </a:t>
                      </a:r>
                      <a:r>
                        <a:rPr lang="en-US" sz="1500" b="0" u="none" strike="noStrike" noProof="0" err="1">
                          <a:solidFill>
                            <a:schemeClr val="tx1"/>
                          </a:solidFill>
                        </a:rPr>
                        <a:t>Antifer</a:t>
                      </a:r>
                      <a:r>
                        <a:rPr lang="en-US" sz="1500" b="0" u="none" strike="noStrike" noProof="0">
                          <a:solidFill>
                            <a:schemeClr val="tx1"/>
                          </a:solidFill>
                        </a:rPr>
                        <a:t> Cubes.</a:t>
                      </a:r>
                    </a:p>
                    <a:p>
                      <a:pPr lvl="0" algn="l">
                        <a:lnSpc>
                          <a:spcPct val="100000"/>
                        </a:lnSpc>
                        <a:spcBef>
                          <a:spcPts val="0"/>
                        </a:spcBef>
                        <a:spcAft>
                          <a:spcPts val="0"/>
                        </a:spcAft>
                        <a:buNone/>
                      </a:pPr>
                      <a:r>
                        <a:rPr lang="en-US" sz="1500" b="0" u="none" strike="noStrike" noProof="0">
                          <a:solidFill>
                            <a:schemeClr val="tx1"/>
                          </a:solidFill>
                        </a:rPr>
                        <a:t>2.6 Casting reinforced concrete plinths as required to ensure safe crane operation on the north breakwater. </a:t>
                      </a:r>
                    </a:p>
                    <a:p>
                      <a:pPr lvl="0" algn="l">
                        <a:lnSpc>
                          <a:spcPct val="100000"/>
                        </a:lnSpc>
                        <a:spcBef>
                          <a:spcPts val="0"/>
                        </a:spcBef>
                        <a:spcAft>
                          <a:spcPts val="0"/>
                        </a:spcAft>
                        <a:buNone/>
                      </a:pPr>
                      <a:endParaRPr lang="en-US" sz="1550" b="0" u="none" strike="noStrike" noProof="0">
                        <a:solidFill>
                          <a:schemeClr val="tx1"/>
                        </a:solidFill>
                      </a:endParaRPr>
                    </a:p>
                  </a:txBody>
                  <a:tcPr/>
                </a:tc>
                <a:tc rowSpan="6">
                  <a:txBody>
                    <a:bodyPr/>
                    <a:lstStyle/>
                    <a:p>
                      <a:r>
                        <a:rPr lang="en-US">
                          <a:solidFill>
                            <a:schemeClr val="tx1"/>
                          </a:solidFill>
                        </a:rPr>
                        <a:t>     4</a:t>
                      </a:r>
                    </a:p>
                  </a:txBody>
                  <a:tcPr/>
                </a:tc>
                <a:tc>
                  <a:txBody>
                    <a:bodyPr/>
                    <a:lstStyle/>
                    <a:p>
                      <a:r>
                        <a:rPr lang="en-US">
                          <a:solidFill>
                            <a:schemeClr val="tx1"/>
                          </a:solidFill>
                        </a:rPr>
                        <a:t>No response </a:t>
                      </a:r>
                    </a:p>
                  </a:txBody>
                  <a:tcPr/>
                </a:tc>
                <a:tc>
                  <a:txBody>
                    <a:bodyPr/>
                    <a:lstStyle/>
                    <a:p>
                      <a:r>
                        <a:rPr lang="en-US">
                          <a:solidFill>
                            <a:schemeClr val="tx1"/>
                          </a:solidFill>
                        </a:rPr>
                        <a:t>0</a:t>
                      </a:r>
                    </a:p>
                  </a:txBody>
                  <a:tcPr/>
                </a:tc>
                <a:extLst>
                  <a:ext uri="{0D108BD9-81ED-4DB2-BD59-A6C34878D82A}">
                    <a16:rowId xmlns:a16="http://schemas.microsoft.com/office/drawing/2014/main" val="2201119457"/>
                  </a:ext>
                </a:extLst>
              </a:tr>
              <a:tr h="479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One out of five key elements met</a:t>
                      </a:r>
                    </a:p>
                  </a:txBody>
                  <a:tcPr/>
                </a:tc>
                <a:tc>
                  <a:txBody>
                    <a:bodyPr/>
                    <a:lstStyle/>
                    <a:p>
                      <a:r>
                        <a:rPr lang="en-US">
                          <a:solidFill>
                            <a:schemeClr val="tx1"/>
                          </a:solidFill>
                        </a:rPr>
                        <a:t>20</a:t>
                      </a:r>
                    </a:p>
                  </a:txBody>
                  <a:tcPr/>
                </a:tc>
                <a:extLst>
                  <a:ext uri="{0D108BD9-81ED-4DB2-BD59-A6C34878D82A}">
                    <a16:rowId xmlns:a16="http://schemas.microsoft.com/office/drawing/2014/main" val="659667920"/>
                  </a:ext>
                </a:extLst>
              </a:tr>
              <a:tr h="479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Two out of the five key elements met</a:t>
                      </a:r>
                    </a:p>
                  </a:txBody>
                  <a:tcPr/>
                </a:tc>
                <a:tc>
                  <a:txBody>
                    <a:bodyPr/>
                    <a:lstStyle/>
                    <a:p>
                      <a:r>
                        <a:rPr lang="en-US">
                          <a:solidFill>
                            <a:schemeClr val="tx1"/>
                          </a:solidFill>
                        </a:rPr>
                        <a:t>40</a:t>
                      </a:r>
                    </a:p>
                  </a:txBody>
                  <a:tcPr/>
                </a:tc>
                <a:extLst>
                  <a:ext uri="{0D108BD9-81ED-4DB2-BD59-A6C34878D82A}">
                    <a16:rowId xmlns:a16="http://schemas.microsoft.com/office/drawing/2014/main" val="957375381"/>
                  </a:ext>
                </a:extLst>
              </a:tr>
              <a:tr h="479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Three out of the five key elements met</a:t>
                      </a:r>
                    </a:p>
                  </a:txBody>
                  <a:tcPr/>
                </a:tc>
                <a:tc>
                  <a:txBody>
                    <a:bodyPr/>
                    <a:lstStyle/>
                    <a:p>
                      <a:r>
                        <a:rPr lang="en-US">
                          <a:solidFill>
                            <a:schemeClr val="tx1"/>
                          </a:solidFill>
                        </a:rPr>
                        <a:t>60</a:t>
                      </a:r>
                    </a:p>
                  </a:txBody>
                  <a:tcPr/>
                </a:tc>
                <a:extLst>
                  <a:ext uri="{0D108BD9-81ED-4DB2-BD59-A6C34878D82A}">
                    <a16:rowId xmlns:a16="http://schemas.microsoft.com/office/drawing/2014/main" val="1615987116"/>
                  </a:ext>
                </a:extLst>
              </a:tr>
              <a:tr h="479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Four out of five key elements met</a:t>
                      </a:r>
                    </a:p>
                  </a:txBody>
                  <a:tcPr/>
                </a:tc>
                <a:tc>
                  <a:txBody>
                    <a:bodyPr/>
                    <a:lstStyle/>
                    <a:p>
                      <a:r>
                        <a:rPr lang="en-US">
                          <a:solidFill>
                            <a:schemeClr val="tx1"/>
                          </a:solidFill>
                        </a:rPr>
                        <a:t>80</a:t>
                      </a:r>
                    </a:p>
                  </a:txBody>
                  <a:tcPr/>
                </a:tc>
                <a:extLst>
                  <a:ext uri="{0D108BD9-81ED-4DB2-BD59-A6C34878D82A}">
                    <a16:rowId xmlns:a16="http://schemas.microsoft.com/office/drawing/2014/main" val="2423873033"/>
                  </a:ext>
                </a:extLst>
              </a:tr>
              <a:tr h="2487489">
                <a:tc vMerge="1">
                  <a:txBody>
                    <a:bodyPr/>
                    <a:lstStyle/>
                    <a:p>
                      <a:endParaRPr lang="en-US"/>
                    </a:p>
                  </a:txBody>
                  <a:tcPr/>
                </a:tc>
                <a:tc vMerge="1">
                  <a:txBody>
                    <a:bodyPr/>
                    <a:lstStyle/>
                    <a:p>
                      <a:pPr lvl="0">
                        <a:buNone/>
                      </a:pPr>
                      <a:endParaRPr lang="en-US" sz="1550" b="0" i="0" u="none" strike="noStrike" noProof="0"/>
                    </a:p>
                  </a:txBody>
                  <a:tcPr/>
                </a:tc>
                <a:tc vMerge="1">
                  <a:txBody>
                    <a:bodyPr/>
                    <a:lstStyle/>
                    <a:p>
                      <a:endParaRPr lang="en-US"/>
                    </a:p>
                  </a:txBody>
                  <a:tcPr/>
                </a:tc>
                <a:tc>
                  <a:txBody>
                    <a:bodyPr/>
                    <a:lstStyle/>
                    <a:p>
                      <a:pPr lvl="0">
                        <a:buNone/>
                      </a:pPr>
                      <a:r>
                        <a:rPr lang="en-US">
                          <a:solidFill>
                            <a:schemeClr val="tx1"/>
                          </a:solidFill>
                        </a:rPr>
                        <a:t>Five out of five key elements met</a:t>
                      </a:r>
                    </a:p>
                  </a:txBody>
                  <a:tcPr/>
                </a:tc>
                <a:tc>
                  <a:txBody>
                    <a:bodyPr/>
                    <a:lstStyle/>
                    <a:p>
                      <a:pPr lvl="0">
                        <a:buNone/>
                      </a:pPr>
                      <a:r>
                        <a:rPr lang="en-US">
                          <a:solidFill>
                            <a:schemeClr val="tx1"/>
                          </a:solidFill>
                        </a:rPr>
                        <a:t>100</a:t>
                      </a:r>
                    </a:p>
                  </a:txBody>
                  <a:tcPr/>
                </a:tc>
                <a:extLst>
                  <a:ext uri="{0D108BD9-81ED-4DB2-BD59-A6C34878D82A}">
                    <a16:rowId xmlns:a16="http://schemas.microsoft.com/office/drawing/2014/main" val="3846960517"/>
                  </a:ext>
                </a:extLst>
              </a:tr>
            </a:tbl>
          </a:graphicData>
        </a:graphic>
      </p:graphicFrame>
    </p:spTree>
    <p:extLst>
      <p:ext uri="{BB962C8B-B14F-4D97-AF65-F5344CB8AC3E}">
        <p14:creationId xmlns:p14="http://schemas.microsoft.com/office/powerpoint/2010/main" val="34566637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4C25E-5BC2-7058-468F-076BAC99E6E6}"/>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AE8531C3-5A33-248D-2576-762C6D325392}"/>
              </a:ext>
            </a:extLst>
          </p:cNvPr>
          <p:cNvSpPr>
            <a:spLocks noGrp="1"/>
          </p:cNvSpPr>
          <p:nvPr>
            <p:ph type="title"/>
          </p:nvPr>
        </p:nvSpPr>
        <p:spPr>
          <a:xfrm>
            <a:off x="283474" y="280699"/>
            <a:ext cx="10079725" cy="400110"/>
          </a:xfrm>
        </p:spPr>
        <p:txBody>
          <a:bodyPr wrap="square" lIns="91440" tIns="45720" rIns="91440" bIns="45720" anchor="ctr" anchorCtr="0">
            <a:spAutoFit/>
          </a:bodyPr>
          <a:lstStyle/>
          <a:p>
            <a:r>
              <a:rPr lang="en-ZA" sz="2000">
                <a:latin typeface="Calibri"/>
                <a:ea typeface="Tahoma"/>
                <a:cs typeface="Tahoma"/>
              </a:rPr>
              <a:t>T2.2-08 Quality Management</a:t>
            </a:r>
          </a:p>
        </p:txBody>
      </p:sp>
      <p:graphicFrame>
        <p:nvGraphicFramePr>
          <p:cNvPr id="4" name="Table 3">
            <a:extLst>
              <a:ext uri="{FF2B5EF4-FFF2-40B4-BE49-F238E27FC236}">
                <a16:creationId xmlns:a16="http://schemas.microsoft.com/office/drawing/2014/main" id="{72C27EC5-F7E0-6523-071F-44DF2B16694A}"/>
              </a:ext>
            </a:extLst>
          </p:cNvPr>
          <p:cNvGraphicFramePr>
            <a:graphicFrameLocks noGrp="1"/>
          </p:cNvGraphicFramePr>
          <p:nvPr/>
        </p:nvGraphicFramePr>
        <p:xfrm>
          <a:off x="566057" y="992007"/>
          <a:ext cx="11079983" cy="3936684"/>
        </p:xfrm>
        <a:graphic>
          <a:graphicData uri="http://schemas.openxmlformats.org/drawingml/2006/table">
            <a:tbl>
              <a:tblPr firstRow="1" bandRow="1">
                <a:tableStyleId>{93296810-A885-4BE3-A3E7-6D5BEEA58F35}</a:tableStyleId>
              </a:tblPr>
              <a:tblGrid>
                <a:gridCol w="1402638">
                  <a:extLst>
                    <a:ext uri="{9D8B030D-6E8A-4147-A177-3AD203B41FA5}">
                      <a16:colId xmlns:a16="http://schemas.microsoft.com/office/drawing/2014/main" val="726616364"/>
                    </a:ext>
                  </a:extLst>
                </a:gridCol>
                <a:gridCol w="4181228">
                  <a:extLst>
                    <a:ext uri="{9D8B030D-6E8A-4147-A177-3AD203B41FA5}">
                      <a16:colId xmlns:a16="http://schemas.microsoft.com/office/drawing/2014/main" val="828235975"/>
                    </a:ext>
                  </a:extLst>
                </a:gridCol>
                <a:gridCol w="1301597">
                  <a:extLst>
                    <a:ext uri="{9D8B030D-6E8A-4147-A177-3AD203B41FA5}">
                      <a16:colId xmlns:a16="http://schemas.microsoft.com/office/drawing/2014/main" val="2742117728"/>
                    </a:ext>
                  </a:extLst>
                </a:gridCol>
                <a:gridCol w="2110152">
                  <a:extLst>
                    <a:ext uri="{9D8B030D-6E8A-4147-A177-3AD203B41FA5}">
                      <a16:colId xmlns:a16="http://schemas.microsoft.com/office/drawing/2014/main" val="1899359401"/>
                    </a:ext>
                  </a:extLst>
                </a:gridCol>
                <a:gridCol w="2084368">
                  <a:extLst>
                    <a:ext uri="{9D8B030D-6E8A-4147-A177-3AD203B41FA5}">
                      <a16:colId xmlns:a16="http://schemas.microsoft.com/office/drawing/2014/main" val="1741814260"/>
                    </a:ext>
                  </a:extLst>
                </a:gridCol>
              </a:tblGrid>
              <a:tr h="563674">
                <a:tc>
                  <a:txBody>
                    <a:bodyPr/>
                    <a:lstStyle/>
                    <a:p>
                      <a:pPr lvl="0" algn="l">
                        <a:lnSpc>
                          <a:spcPct val="100000"/>
                        </a:lnSpc>
                        <a:spcBef>
                          <a:spcPts val="0"/>
                        </a:spcBef>
                        <a:spcAft>
                          <a:spcPts val="0"/>
                        </a:spcAft>
                        <a:buNone/>
                      </a:pPr>
                      <a:r>
                        <a:rPr lang="en-US" sz="1550" b="0" u="none" strike="noStrike" noProof="0">
                          <a:solidFill>
                            <a:schemeClr val="tx1"/>
                          </a:solidFill>
                        </a:rPr>
                        <a:t>Quality (10) </a:t>
                      </a:r>
                      <a:endParaRPr lang="en-US" sz="1550" b="0" i="0" u="none" strike="noStrike" noProof="0">
                        <a:solidFill>
                          <a:schemeClr val="tx1"/>
                        </a:solidFill>
                      </a:endParaRPr>
                    </a:p>
                  </a:txBody>
                  <a:tcPr/>
                </a:tc>
                <a:tc>
                  <a:txBody>
                    <a:bodyPr/>
                    <a:lstStyle/>
                    <a:p>
                      <a:pPr lvl="0">
                        <a:buNone/>
                      </a:pPr>
                      <a:r>
                        <a:rPr lang="en-US" sz="1550" b="0" u="none" strike="noStrike" noProof="0">
                          <a:solidFill>
                            <a:schemeClr val="tx1"/>
                          </a:solidFill>
                        </a:rPr>
                        <a:t> Evaluation Category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Maximum Score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Evaluation Criteria </a:t>
                      </a:r>
                      <a:endParaRPr lang="en-US" sz="1550" b="0" i="0" u="none" strike="noStrike" noProof="0">
                        <a:solidFill>
                          <a:schemeClr val="tx1"/>
                        </a:solidFill>
                        <a:latin typeface="Tahoma"/>
                      </a:endParaRPr>
                    </a:p>
                  </a:txBody>
                  <a:tcPr/>
                </a:tc>
                <a:tc>
                  <a:txBody>
                    <a:bodyPr/>
                    <a:lstStyle/>
                    <a:p>
                      <a:pPr lvl="0">
                        <a:buNone/>
                      </a:pPr>
                      <a:r>
                        <a:rPr lang="en-US" sz="1550" b="0" u="none" strike="noStrike" noProof="0">
                          <a:solidFill>
                            <a:schemeClr val="tx1"/>
                          </a:solidFill>
                        </a:rPr>
                        <a:t> Rating</a:t>
                      </a:r>
                      <a:endParaRPr lang="en-US">
                        <a:solidFill>
                          <a:schemeClr val="tx1"/>
                        </a:solidFill>
                      </a:endParaRPr>
                    </a:p>
                  </a:txBody>
                  <a:tcPr/>
                </a:tc>
                <a:extLst>
                  <a:ext uri="{0D108BD9-81ED-4DB2-BD59-A6C34878D82A}">
                    <a16:rowId xmlns:a16="http://schemas.microsoft.com/office/drawing/2014/main" val="3875877722"/>
                  </a:ext>
                </a:extLst>
              </a:tr>
              <a:tr h="563674">
                <a:tc rowSpan="6">
                  <a:txBody>
                    <a:bodyPr/>
                    <a:lstStyle/>
                    <a:p>
                      <a:r>
                        <a:rPr lang="en-US">
                          <a:solidFill>
                            <a:schemeClr val="tx1"/>
                          </a:solidFill>
                        </a:rPr>
                        <a:t>Quality Requirements</a:t>
                      </a:r>
                    </a:p>
                  </a:txBody>
                  <a:tcPr/>
                </a:tc>
                <a:tc rowSpan="6">
                  <a:txBody>
                    <a:bodyPr/>
                    <a:lstStyle/>
                    <a:p>
                      <a:pPr lvl="0" algn="l">
                        <a:lnSpc>
                          <a:spcPct val="100000"/>
                        </a:lnSpc>
                        <a:spcBef>
                          <a:spcPts val="0"/>
                        </a:spcBef>
                        <a:spcAft>
                          <a:spcPts val="0"/>
                        </a:spcAft>
                        <a:buNone/>
                      </a:pPr>
                      <a:r>
                        <a:rPr lang="en-US" sz="1550" b="0" u="none" strike="noStrike" noProof="0">
                          <a:solidFill>
                            <a:schemeClr val="tx1"/>
                          </a:solidFill>
                        </a:rPr>
                        <a:t>Quality Policy Quality Policy shall include the following key policy elements: </a:t>
                      </a:r>
                      <a:endParaRPr lang="en-US">
                        <a:solidFill>
                          <a:schemeClr val="tx1"/>
                        </a:solidFill>
                      </a:endParaRPr>
                    </a:p>
                    <a:p>
                      <a:pPr lvl="0" algn="l">
                        <a:lnSpc>
                          <a:spcPct val="100000"/>
                        </a:lnSpc>
                        <a:spcBef>
                          <a:spcPts val="0"/>
                        </a:spcBef>
                        <a:spcAft>
                          <a:spcPts val="0"/>
                        </a:spcAft>
                        <a:buNone/>
                      </a:pPr>
                      <a:r>
                        <a:rPr lang="en-US" sz="1550" b="0" u="none" strike="noStrike" noProof="0">
                          <a:solidFill>
                            <a:schemeClr val="tx1"/>
                          </a:solidFill>
                        </a:rPr>
                        <a:t>1. is appropriate to the purpose and context of the organization and supports its strategic direction,</a:t>
                      </a:r>
                      <a:endParaRPr lang="en-US">
                        <a:solidFill>
                          <a:schemeClr val="tx1"/>
                        </a:solidFill>
                      </a:endParaRPr>
                    </a:p>
                    <a:p>
                      <a:pPr lvl="0" algn="l">
                        <a:lnSpc>
                          <a:spcPct val="100000"/>
                        </a:lnSpc>
                        <a:spcBef>
                          <a:spcPts val="0"/>
                        </a:spcBef>
                        <a:spcAft>
                          <a:spcPts val="0"/>
                        </a:spcAft>
                        <a:buNone/>
                      </a:pPr>
                      <a:r>
                        <a:rPr lang="en-US" sz="1550" b="0" u="none" strike="noStrike" noProof="0">
                          <a:solidFill>
                            <a:schemeClr val="tx1"/>
                          </a:solidFill>
                        </a:rPr>
                        <a:t>2. provides framework for setting quality objectives,.</a:t>
                      </a:r>
                      <a:endParaRPr lang="en-US">
                        <a:solidFill>
                          <a:schemeClr val="tx1"/>
                        </a:solidFill>
                      </a:endParaRPr>
                    </a:p>
                    <a:p>
                      <a:pPr lvl="0" algn="l">
                        <a:lnSpc>
                          <a:spcPct val="100000"/>
                        </a:lnSpc>
                        <a:spcBef>
                          <a:spcPts val="0"/>
                        </a:spcBef>
                        <a:spcAft>
                          <a:spcPts val="0"/>
                        </a:spcAft>
                        <a:buNone/>
                      </a:pPr>
                      <a:r>
                        <a:rPr lang="en-US" sz="1550" b="0" u="none" strike="noStrike" noProof="0">
                          <a:solidFill>
                            <a:schemeClr val="tx1"/>
                          </a:solidFill>
                        </a:rPr>
                        <a:t>3 includes a commitment to satisfy applicable requirements, </a:t>
                      </a:r>
                      <a:endParaRPr lang="en-US">
                        <a:solidFill>
                          <a:schemeClr val="tx1"/>
                        </a:solidFill>
                      </a:endParaRPr>
                    </a:p>
                    <a:p>
                      <a:pPr lvl="0" algn="l">
                        <a:lnSpc>
                          <a:spcPct val="100000"/>
                        </a:lnSpc>
                        <a:spcBef>
                          <a:spcPts val="0"/>
                        </a:spcBef>
                        <a:spcAft>
                          <a:spcPts val="0"/>
                        </a:spcAft>
                        <a:buNone/>
                      </a:pPr>
                      <a:r>
                        <a:rPr lang="en-US" sz="1550" b="0" u="none" strike="noStrike" noProof="0">
                          <a:solidFill>
                            <a:schemeClr val="tx1"/>
                          </a:solidFill>
                        </a:rPr>
                        <a:t>4 includes a commitment to continual improvement of QMS, and</a:t>
                      </a:r>
                      <a:endParaRPr lang="en-US">
                        <a:solidFill>
                          <a:schemeClr val="tx1"/>
                        </a:solidFill>
                      </a:endParaRPr>
                    </a:p>
                    <a:p>
                      <a:pPr lvl="0" algn="l">
                        <a:lnSpc>
                          <a:spcPct val="100000"/>
                        </a:lnSpc>
                        <a:spcBef>
                          <a:spcPts val="0"/>
                        </a:spcBef>
                        <a:spcAft>
                          <a:spcPts val="0"/>
                        </a:spcAft>
                        <a:buNone/>
                      </a:pPr>
                      <a:r>
                        <a:rPr lang="en-US" sz="1550" b="0" u="none" strike="noStrike" noProof="0">
                          <a:solidFill>
                            <a:schemeClr val="tx1"/>
                          </a:solidFill>
                        </a:rPr>
                        <a:t>5. is communicated and understood within the organization.</a:t>
                      </a:r>
                      <a:endParaRPr lang="en-US">
                        <a:solidFill>
                          <a:schemeClr val="tx1"/>
                        </a:solidFill>
                      </a:endParaRPr>
                    </a:p>
                  </a:txBody>
                  <a:tcPr/>
                </a:tc>
                <a:tc rowSpan="6">
                  <a:txBody>
                    <a:bodyPr/>
                    <a:lstStyle/>
                    <a:p>
                      <a:r>
                        <a:rPr lang="en-US">
                          <a:solidFill>
                            <a:schemeClr val="tx1"/>
                          </a:solidFill>
                        </a:rPr>
                        <a:t>     1</a:t>
                      </a:r>
                    </a:p>
                  </a:txBody>
                  <a:tcPr/>
                </a:tc>
                <a:tc>
                  <a:txBody>
                    <a:bodyPr/>
                    <a:lstStyle/>
                    <a:p>
                      <a:r>
                        <a:rPr lang="en-US">
                          <a:solidFill>
                            <a:schemeClr val="tx1"/>
                          </a:solidFill>
                        </a:rPr>
                        <a:t>No response </a:t>
                      </a:r>
                    </a:p>
                  </a:txBody>
                  <a:tcPr/>
                </a:tc>
                <a:tc>
                  <a:txBody>
                    <a:bodyPr/>
                    <a:lstStyle/>
                    <a:p>
                      <a:r>
                        <a:rPr lang="en-US">
                          <a:solidFill>
                            <a:schemeClr val="tx1"/>
                          </a:solidFill>
                        </a:rPr>
                        <a:t>0</a:t>
                      </a:r>
                    </a:p>
                  </a:txBody>
                  <a:tcPr/>
                </a:tc>
                <a:extLst>
                  <a:ext uri="{0D108BD9-81ED-4DB2-BD59-A6C34878D82A}">
                    <a16:rowId xmlns:a16="http://schemas.microsoft.com/office/drawing/2014/main" val="2201119457"/>
                  </a:ext>
                </a:extLst>
              </a:tr>
              <a:tr h="56367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One out of five key elements met</a:t>
                      </a:r>
                    </a:p>
                  </a:txBody>
                  <a:tcPr/>
                </a:tc>
                <a:tc>
                  <a:txBody>
                    <a:bodyPr/>
                    <a:lstStyle/>
                    <a:p>
                      <a:r>
                        <a:rPr lang="en-US">
                          <a:solidFill>
                            <a:schemeClr val="tx1"/>
                          </a:solidFill>
                        </a:rPr>
                        <a:t>20</a:t>
                      </a:r>
                    </a:p>
                  </a:txBody>
                  <a:tcPr/>
                </a:tc>
                <a:extLst>
                  <a:ext uri="{0D108BD9-81ED-4DB2-BD59-A6C34878D82A}">
                    <a16:rowId xmlns:a16="http://schemas.microsoft.com/office/drawing/2014/main" val="659667920"/>
                  </a:ext>
                </a:extLst>
              </a:tr>
              <a:tr h="56367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Two out of the five key elements met</a:t>
                      </a:r>
                    </a:p>
                  </a:txBody>
                  <a:tcPr/>
                </a:tc>
                <a:tc>
                  <a:txBody>
                    <a:bodyPr/>
                    <a:lstStyle/>
                    <a:p>
                      <a:r>
                        <a:rPr lang="en-US">
                          <a:solidFill>
                            <a:schemeClr val="tx1"/>
                          </a:solidFill>
                        </a:rPr>
                        <a:t>40</a:t>
                      </a:r>
                    </a:p>
                  </a:txBody>
                  <a:tcPr/>
                </a:tc>
                <a:extLst>
                  <a:ext uri="{0D108BD9-81ED-4DB2-BD59-A6C34878D82A}">
                    <a16:rowId xmlns:a16="http://schemas.microsoft.com/office/drawing/2014/main" val="957375381"/>
                  </a:ext>
                </a:extLst>
              </a:tr>
              <a:tr h="56367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Three out of the five key elements met</a:t>
                      </a:r>
                    </a:p>
                  </a:txBody>
                  <a:tcPr/>
                </a:tc>
                <a:tc>
                  <a:txBody>
                    <a:bodyPr/>
                    <a:lstStyle/>
                    <a:p>
                      <a:r>
                        <a:rPr lang="en-US">
                          <a:solidFill>
                            <a:schemeClr val="tx1"/>
                          </a:solidFill>
                        </a:rPr>
                        <a:t>60</a:t>
                      </a:r>
                    </a:p>
                  </a:txBody>
                  <a:tcPr/>
                </a:tc>
                <a:extLst>
                  <a:ext uri="{0D108BD9-81ED-4DB2-BD59-A6C34878D82A}">
                    <a16:rowId xmlns:a16="http://schemas.microsoft.com/office/drawing/2014/main" val="1615987116"/>
                  </a:ext>
                </a:extLst>
              </a:tr>
              <a:tr h="28330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a:solidFill>
                            <a:schemeClr val="tx1"/>
                          </a:solidFill>
                        </a:rPr>
                        <a:t>Four out of five key elements met</a:t>
                      </a:r>
                    </a:p>
                  </a:txBody>
                  <a:tcPr/>
                </a:tc>
                <a:tc>
                  <a:txBody>
                    <a:bodyPr/>
                    <a:lstStyle/>
                    <a:p>
                      <a:r>
                        <a:rPr lang="en-US">
                          <a:solidFill>
                            <a:schemeClr val="tx1"/>
                          </a:solidFill>
                        </a:rPr>
                        <a:t>80</a:t>
                      </a:r>
                    </a:p>
                  </a:txBody>
                  <a:tcPr/>
                </a:tc>
                <a:extLst>
                  <a:ext uri="{0D108BD9-81ED-4DB2-BD59-A6C34878D82A}">
                    <a16:rowId xmlns:a16="http://schemas.microsoft.com/office/drawing/2014/main" val="2423873033"/>
                  </a:ext>
                </a:extLst>
              </a:tr>
              <a:tr h="283307">
                <a:tc vMerge="1">
                  <a:txBody>
                    <a:bodyPr/>
                    <a:lstStyle/>
                    <a:p>
                      <a:endParaRPr lang="en-US"/>
                    </a:p>
                  </a:txBody>
                  <a:tcPr/>
                </a:tc>
                <a:tc vMerge="1">
                  <a:txBody>
                    <a:bodyPr/>
                    <a:lstStyle/>
                    <a:p>
                      <a:pPr lvl="0">
                        <a:buNone/>
                      </a:pPr>
                      <a:endParaRPr lang="en-US" sz="1550" b="0" i="0" u="none" strike="noStrike" noProof="0"/>
                    </a:p>
                  </a:txBody>
                  <a:tcPr/>
                </a:tc>
                <a:tc vMerge="1">
                  <a:txBody>
                    <a:bodyPr/>
                    <a:lstStyle/>
                    <a:p>
                      <a:endParaRPr lang="en-US"/>
                    </a:p>
                  </a:txBody>
                  <a:tcPr/>
                </a:tc>
                <a:tc>
                  <a:txBody>
                    <a:bodyPr/>
                    <a:lstStyle/>
                    <a:p>
                      <a:pPr lvl="0">
                        <a:buNone/>
                      </a:pPr>
                      <a:r>
                        <a:rPr lang="en-US">
                          <a:solidFill>
                            <a:schemeClr val="tx1"/>
                          </a:solidFill>
                        </a:rPr>
                        <a:t>Five out of five key elements met</a:t>
                      </a:r>
                    </a:p>
                  </a:txBody>
                  <a:tcPr/>
                </a:tc>
                <a:tc>
                  <a:txBody>
                    <a:bodyPr/>
                    <a:lstStyle/>
                    <a:p>
                      <a:pPr lvl="0">
                        <a:buNone/>
                      </a:pPr>
                      <a:r>
                        <a:rPr lang="en-US">
                          <a:solidFill>
                            <a:schemeClr val="tx1"/>
                          </a:solidFill>
                        </a:rPr>
                        <a:t>100</a:t>
                      </a:r>
                    </a:p>
                  </a:txBody>
                  <a:tcPr/>
                </a:tc>
                <a:extLst>
                  <a:ext uri="{0D108BD9-81ED-4DB2-BD59-A6C34878D82A}">
                    <a16:rowId xmlns:a16="http://schemas.microsoft.com/office/drawing/2014/main" val="3846960517"/>
                  </a:ext>
                </a:extLst>
              </a:tr>
            </a:tbl>
          </a:graphicData>
        </a:graphic>
      </p:graphicFrame>
    </p:spTree>
    <p:extLst>
      <p:ext uri="{BB962C8B-B14F-4D97-AF65-F5344CB8AC3E}">
        <p14:creationId xmlns:p14="http://schemas.microsoft.com/office/powerpoint/2010/main" val="27169089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EA0A1-914F-29F0-B05D-9776D9E9922D}"/>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423E84D5-0733-A55B-E760-B4971EACA0D2}"/>
              </a:ext>
            </a:extLst>
          </p:cNvPr>
          <p:cNvSpPr>
            <a:spLocks noGrp="1"/>
          </p:cNvSpPr>
          <p:nvPr>
            <p:ph type="title"/>
          </p:nvPr>
        </p:nvSpPr>
        <p:spPr>
          <a:xfrm>
            <a:off x="283474" y="280699"/>
            <a:ext cx="10079725" cy="400110"/>
          </a:xfrm>
        </p:spPr>
        <p:txBody>
          <a:bodyPr wrap="square" lIns="91440" tIns="45720" rIns="91440" bIns="45720" anchor="ctr" anchorCtr="0">
            <a:spAutoFit/>
          </a:bodyPr>
          <a:lstStyle/>
          <a:p>
            <a:r>
              <a:rPr lang="en-ZA" sz="2000">
                <a:latin typeface="Calibri"/>
                <a:ea typeface="Tahoma"/>
                <a:cs typeface="Tahoma"/>
              </a:rPr>
              <a:t>T2.2-08 Quality Management</a:t>
            </a:r>
          </a:p>
        </p:txBody>
      </p:sp>
      <p:pic>
        <p:nvPicPr>
          <p:cNvPr id="2" name="Picture 1" descr="A document with text and numbers&#10;&#10;AI-generated content may be incorrect.">
            <a:extLst>
              <a:ext uri="{FF2B5EF4-FFF2-40B4-BE49-F238E27FC236}">
                <a16:creationId xmlns:a16="http://schemas.microsoft.com/office/drawing/2014/main" id="{6D783A32-E5E1-53EF-4D3B-AA785697A6ED}"/>
              </a:ext>
            </a:extLst>
          </p:cNvPr>
          <p:cNvPicPr>
            <a:picLocks noChangeAspect="1"/>
          </p:cNvPicPr>
          <p:nvPr/>
        </p:nvPicPr>
        <p:blipFill>
          <a:blip r:embed="rId2"/>
          <a:srcRect t="11964" r="-123" b="179"/>
          <a:stretch>
            <a:fillRect/>
          </a:stretch>
        </p:blipFill>
        <p:spPr>
          <a:xfrm>
            <a:off x="390332" y="889585"/>
            <a:ext cx="9574833" cy="5765834"/>
          </a:xfrm>
          <a:prstGeom prst="rect">
            <a:avLst/>
          </a:prstGeom>
        </p:spPr>
      </p:pic>
    </p:spTree>
    <p:extLst>
      <p:ext uri="{BB962C8B-B14F-4D97-AF65-F5344CB8AC3E}">
        <p14:creationId xmlns:p14="http://schemas.microsoft.com/office/powerpoint/2010/main" val="11257826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AF0455-3CA0-D8FB-5299-64935C8F3503}"/>
              </a:ext>
            </a:extLst>
          </p:cNvPr>
          <p:cNvSpPr txBox="1"/>
          <p:nvPr/>
        </p:nvSpPr>
        <p:spPr>
          <a:xfrm>
            <a:off x="604825" y="1302979"/>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T2.2-09 </a:t>
            </a:r>
            <a:r>
              <a:rPr lang="en-US" sz="2400" b="1">
                <a:solidFill>
                  <a:srgbClr val="FFFFFF"/>
                </a:solidFill>
                <a:latin typeface="Calibri" panose="020F0502020204030204" pitchFamily="34" charset="0"/>
                <a:ea typeface="Tahoma" panose="020B0604030504040204" pitchFamily="34" charset="0"/>
                <a:cs typeface="Tahoma" panose="020B0604030504040204" pitchFamily="34" charset="0"/>
              </a:rPr>
              <a:t>Environmental Management </a:t>
            </a:r>
            <a:endParaRPr lang="en-ZA" sz="2400" b="1">
              <a:solidFill>
                <a:srgbClr val="FFFFFF"/>
              </a:solidFill>
              <a:latin typeface="Calibri" panose="020F0502020204030204" pitchFamily="34" charset="0"/>
              <a:ea typeface="Tahoma" panose="020B0604030504040204" pitchFamily="34" charset="0"/>
              <a:cs typeface="Tahoma" panose="020B0604030504040204" pitchFamily="34" charset="0"/>
            </a:endParaRPr>
          </a:p>
        </p:txBody>
      </p:sp>
      <p:sp>
        <p:nvSpPr>
          <p:cNvPr id="25" name="TextBox 24">
            <a:extLst>
              <a:ext uri="{FF2B5EF4-FFF2-40B4-BE49-F238E27FC236}">
                <a16:creationId xmlns:a16="http://schemas.microsoft.com/office/drawing/2014/main" id="{3EB83EBB-6242-D18B-A0A6-1B1B63AB1EA2}"/>
              </a:ext>
            </a:extLst>
          </p:cNvPr>
          <p:cNvSpPr txBox="1"/>
          <p:nvPr/>
        </p:nvSpPr>
        <p:spPr>
          <a:xfrm>
            <a:off x="9961748" y="1302469"/>
            <a:ext cx="1625427" cy="470328"/>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ZA" sz="2400" b="1">
                <a:solidFill>
                  <a:srgbClr val="FFFFFF"/>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27" name="TextBox 26">
            <a:extLst>
              <a:ext uri="{FF2B5EF4-FFF2-40B4-BE49-F238E27FC236}">
                <a16:creationId xmlns:a16="http://schemas.microsoft.com/office/drawing/2014/main" id="{DD98B57A-A19E-9FCB-4C15-1FC7BF895009}"/>
              </a:ext>
            </a:extLst>
          </p:cNvPr>
          <p:cNvSpPr txBox="1"/>
          <p:nvPr/>
        </p:nvSpPr>
        <p:spPr>
          <a:xfrm>
            <a:off x="21819296" y="2728565"/>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55 points</a:t>
            </a:r>
          </a:p>
        </p:txBody>
      </p:sp>
      <p:sp>
        <p:nvSpPr>
          <p:cNvPr id="29" name="TextBox 28">
            <a:extLst>
              <a:ext uri="{FF2B5EF4-FFF2-40B4-BE49-F238E27FC236}">
                <a16:creationId xmlns:a16="http://schemas.microsoft.com/office/drawing/2014/main" id="{3E0331AB-EA6B-8ED6-AE69-7133FD5AA3DB}"/>
              </a:ext>
            </a:extLst>
          </p:cNvPr>
          <p:cNvSpPr txBox="1"/>
          <p:nvPr/>
        </p:nvSpPr>
        <p:spPr>
          <a:xfrm>
            <a:off x="21811689" y="3445926"/>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30 points</a:t>
            </a:r>
          </a:p>
        </p:txBody>
      </p:sp>
      <p:sp>
        <p:nvSpPr>
          <p:cNvPr id="31" name="TextBox 30">
            <a:extLst>
              <a:ext uri="{FF2B5EF4-FFF2-40B4-BE49-F238E27FC236}">
                <a16:creationId xmlns:a16="http://schemas.microsoft.com/office/drawing/2014/main" id="{777785FF-853E-1DD4-20C4-922CADC58BF9}"/>
              </a:ext>
            </a:extLst>
          </p:cNvPr>
          <p:cNvSpPr txBox="1"/>
          <p:nvPr/>
        </p:nvSpPr>
        <p:spPr>
          <a:xfrm>
            <a:off x="21819296" y="4153199"/>
            <a:ext cx="1625427" cy="47032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l"/>
            <a:r>
              <a:rPr lang="en-ZA" sz="2400" b="1">
                <a:solidFill>
                  <a:schemeClr val="bg1"/>
                </a:solidFill>
                <a:latin typeface="Calibri" panose="020F0502020204030204" pitchFamily="34" charset="0"/>
                <a:ea typeface="Tahoma" panose="020B0604030504040204" pitchFamily="34" charset="0"/>
                <a:cs typeface="Tahoma" panose="020B0604030504040204" pitchFamily="34" charset="0"/>
              </a:rPr>
              <a:t>10 points</a:t>
            </a:r>
          </a:p>
        </p:txBody>
      </p:sp>
      <p:sp>
        <p:nvSpPr>
          <p:cNvPr id="41" name="TextBox 40">
            <a:extLst>
              <a:ext uri="{FF2B5EF4-FFF2-40B4-BE49-F238E27FC236}">
                <a16:creationId xmlns:a16="http://schemas.microsoft.com/office/drawing/2014/main" id="{77FAF0A5-20C6-8213-822C-D0C9CF0E9E36}"/>
              </a:ext>
            </a:extLst>
          </p:cNvPr>
          <p:cNvSpPr txBox="1"/>
          <p:nvPr/>
        </p:nvSpPr>
        <p:spPr>
          <a:xfrm>
            <a:off x="3048" y="7262100"/>
            <a:ext cx="12193504" cy="1323439"/>
          </a:xfrm>
          <a:prstGeom prst="rect">
            <a:avLst/>
          </a:prstGeom>
          <a:noFill/>
        </p:spPr>
        <p:txBody>
          <a:bodyPr wrap="square" rtlCol="0">
            <a:spAutoFit/>
          </a:bodyPr>
          <a:lstStyle/>
          <a:p>
            <a:pPr algn="ctr"/>
            <a:r>
              <a:rPr lang="en-ZA" sz="8000" b="1">
                <a:solidFill>
                  <a:schemeClr val="bg1"/>
                </a:solidFill>
                <a:latin typeface="Calibri" panose="020F0502020204030204" pitchFamily="34" charset="0"/>
                <a:ea typeface="Tahoma" panose="020B0604030504040204" pitchFamily="34" charset="0"/>
                <a:cs typeface="Tahoma" panose="020B0604030504040204" pitchFamily="34" charset="0"/>
              </a:rPr>
              <a:t>Q&amp;A</a:t>
            </a:r>
          </a:p>
        </p:txBody>
      </p:sp>
      <p:sp>
        <p:nvSpPr>
          <p:cNvPr id="5" name="Title 4">
            <a:extLst>
              <a:ext uri="{FF2B5EF4-FFF2-40B4-BE49-F238E27FC236}">
                <a16:creationId xmlns:a16="http://schemas.microsoft.com/office/drawing/2014/main" id="{CE0B2709-D27B-2A10-BB80-F8DB2D3AB80B}"/>
              </a:ext>
            </a:extLst>
          </p:cNvPr>
          <p:cNvSpPr>
            <a:spLocks noGrp="1"/>
          </p:cNvSpPr>
          <p:nvPr>
            <p:ph type="title"/>
          </p:nvPr>
        </p:nvSpPr>
        <p:spPr/>
        <p:txBody>
          <a:bodyPr/>
          <a:lstStyle/>
          <a:p>
            <a:r>
              <a:rPr lang="en-ZA"/>
              <a:t>PART T1: TENDERING PROCEDURES</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6D60DE7F-ED08-964C-B03B-0EBB0B82CDE7}"/>
              </a:ext>
            </a:extLst>
          </p:cNvPr>
          <p:cNvSpPr>
            <a:spLocks noGrp="1"/>
          </p:cNvSpPr>
          <p:nvPr>
            <p:ph type="body" sz="quarter" idx="16"/>
          </p:nvPr>
        </p:nvSpPr>
        <p:spPr/>
        <p:txBody>
          <a:bodyPr/>
          <a:lstStyle/>
          <a:p>
            <a:r>
              <a:rPr lang="en-ZA">
                <a:latin typeface="Calibri" panose="020F0502020204030204" pitchFamily="34" charset="0"/>
                <a:ea typeface="Tahoma" panose="020B0604030504040204" pitchFamily="34" charset="0"/>
                <a:cs typeface="Tahoma" panose="020B0604030504040204" pitchFamily="34" charset="0"/>
              </a:rPr>
              <a:t>T1.2 Tender Data (Clause 3.11 Functionality Criteria)</a:t>
            </a:r>
            <a:endParaRPr lang="en-US">
              <a:latin typeface="Calibri" panose="020F0502020204030204" pitchFamily="34" charset="0"/>
              <a:ea typeface="Tahoma" panose="020B0604030504040204" pitchFamily="34" charset="0"/>
              <a:cs typeface="Tahoma" panose="020B0604030504040204" pitchFamily="34" charset="0"/>
            </a:endParaRPr>
          </a:p>
        </p:txBody>
      </p:sp>
      <p:sp>
        <p:nvSpPr>
          <p:cNvPr id="2" name="TextBox 1">
            <a:extLst>
              <a:ext uri="{FF2B5EF4-FFF2-40B4-BE49-F238E27FC236}">
                <a16:creationId xmlns:a16="http://schemas.microsoft.com/office/drawing/2014/main" id="{08E26822-E7A1-2A51-FC2C-78CD2822D54F}"/>
              </a:ext>
            </a:extLst>
          </p:cNvPr>
          <p:cNvSpPr txBox="1"/>
          <p:nvPr/>
        </p:nvSpPr>
        <p:spPr>
          <a:xfrm>
            <a:off x="280737" y="1935078"/>
            <a:ext cx="11550314" cy="44332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lnSpc>
                <a:spcPct val="150000"/>
              </a:lnSpc>
            </a:pPr>
            <a:r>
              <a:rPr lang="en-US"/>
              <a:t>1 The tenderer must provide a project specific </a:t>
            </a:r>
            <a:r>
              <a:rPr lang="en-US" b="1"/>
              <a:t>Environmental Management Plan (EMP)</a:t>
            </a:r>
            <a:r>
              <a:rPr lang="en-US"/>
              <a:t>. This plan must be clear on the following:</a:t>
            </a:r>
            <a:r>
              <a:t> </a:t>
            </a:r>
            <a:endParaRPr lang="en-US">
              <a:ea typeface="Tahoma"/>
              <a:cs typeface="Tahoma"/>
            </a:endParaRPr>
          </a:p>
          <a:p>
            <a:pPr marL="285750" indent="-285750" algn="just">
              <a:lnSpc>
                <a:spcPct val="150000"/>
              </a:lnSpc>
              <a:buFont typeface="Calibri"/>
              <a:buChar char="-"/>
            </a:pPr>
            <a:r>
              <a:rPr lang="en-US"/>
              <a:t>A description of the environmental impacts that need to be avoided, managed and mitigated, a description of how those impacts will be avoided, managed and mitigated (impact management actions).</a:t>
            </a:r>
            <a:r>
              <a:t> </a:t>
            </a:r>
            <a:endParaRPr>
              <a:ea typeface="Tahoma"/>
              <a:cs typeface="Tahoma"/>
            </a:endParaRPr>
          </a:p>
          <a:p>
            <a:pPr marL="228600" indent="-228600" algn="just" rtl="0">
              <a:lnSpc>
                <a:spcPct val="200000"/>
              </a:lnSpc>
              <a:buFont typeface="Calibri"/>
              <a:buChar char="-"/>
            </a:pPr>
            <a:r>
              <a:rPr lang="en-US"/>
              <a:t>The method and frequency of monitoring the implementation of impact management actions.</a:t>
            </a:r>
            <a:r>
              <a:t> </a:t>
            </a:r>
            <a:endParaRPr>
              <a:ea typeface="Tahoma"/>
              <a:cs typeface="Tahoma"/>
            </a:endParaRPr>
          </a:p>
          <a:p>
            <a:pPr marL="228600" indent="-228600" algn="just" rtl="0">
              <a:lnSpc>
                <a:spcPct val="200000"/>
              </a:lnSpc>
              <a:buFont typeface="Calibri"/>
              <a:buChar char="-"/>
            </a:pPr>
            <a:r>
              <a:rPr lang="en-US"/>
              <a:t>A description of how environmental incidents will be managed on site.</a:t>
            </a:r>
            <a:r>
              <a:t> </a:t>
            </a:r>
            <a:endParaRPr>
              <a:ea typeface="Tahoma"/>
              <a:cs typeface="Tahoma"/>
            </a:endParaRPr>
          </a:p>
          <a:p>
            <a:pPr marL="228600" indent="-228600" algn="just" rtl="0">
              <a:lnSpc>
                <a:spcPct val="200000"/>
              </a:lnSpc>
              <a:buFont typeface="Calibri"/>
              <a:buChar char="-"/>
            </a:pPr>
            <a:r>
              <a:rPr lang="en-US"/>
              <a:t>An indication of the roles and responsibilities in the implementation of the impact management actions.</a:t>
            </a:r>
            <a:r>
              <a:t> </a:t>
            </a:r>
            <a:endParaRPr>
              <a:ea typeface="Tahoma"/>
              <a:cs typeface="Tahoma"/>
            </a:endParaRPr>
          </a:p>
          <a:p>
            <a:pPr marL="228600" indent="-228600" algn="just" rtl="0">
              <a:lnSpc>
                <a:spcPct val="200000"/>
              </a:lnSpc>
              <a:buFont typeface="Calibri"/>
              <a:buChar char="-"/>
            </a:pPr>
            <a:r>
              <a:rPr lang="en-US"/>
              <a:t>Records to be kept.</a:t>
            </a:r>
            <a:r>
              <a:t> </a:t>
            </a:r>
            <a:endParaRPr>
              <a:ea typeface="Tahoma"/>
              <a:cs typeface="Tahoma"/>
            </a:endParaRPr>
          </a:p>
          <a:p>
            <a:pPr marL="228600" indent="-228600" algn="just" rtl="0">
              <a:lnSpc>
                <a:spcPct val="200000"/>
              </a:lnSpc>
              <a:buFont typeface="Calibri"/>
              <a:buChar char="-"/>
            </a:pPr>
            <a:r>
              <a:rPr lang="en-US"/>
              <a:t>How will non-conformance/non-compliance be dealt with. </a:t>
            </a:r>
            <a:r>
              <a:t> </a:t>
            </a:r>
            <a:endParaRPr>
              <a:ea typeface="Tahoma"/>
              <a:cs typeface="Tahoma"/>
            </a:endParaRPr>
          </a:p>
        </p:txBody>
      </p:sp>
    </p:spTree>
    <p:extLst>
      <p:ext uri="{BB962C8B-B14F-4D97-AF65-F5344CB8AC3E}">
        <p14:creationId xmlns:p14="http://schemas.microsoft.com/office/powerpoint/2010/main" val="35612352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a:extLst>
              <a:ext uri="{FF2B5EF4-FFF2-40B4-BE49-F238E27FC236}">
                <a16:creationId xmlns:a16="http://schemas.microsoft.com/office/drawing/2014/main" id="{8D367267-D1AC-5545-2911-FD056DE8B628}"/>
              </a:ext>
            </a:extLst>
          </p:cNvPr>
          <p:cNvSpPr txBox="1"/>
          <p:nvPr/>
        </p:nvSpPr>
        <p:spPr>
          <a:xfrm>
            <a:off x="224687" y="938607"/>
            <a:ext cx="11099492" cy="37249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200000"/>
              </a:lnSpc>
            </a:pPr>
            <a:r>
              <a:rPr lang="en-US"/>
              <a:t>2 </a:t>
            </a:r>
            <a:r>
              <a:rPr lang="en-US" b="1"/>
              <a:t>Environmental Policy </a:t>
            </a:r>
            <a:r>
              <a:rPr lang="en-US"/>
              <a:t>signed by Leadership  displaying the following key components, namely:</a:t>
            </a:r>
            <a:r>
              <a:t> </a:t>
            </a:r>
            <a:endParaRPr lang="en-US">
              <a:ea typeface="Tahoma"/>
              <a:cs typeface="Tahoma"/>
            </a:endParaRPr>
          </a:p>
          <a:p>
            <a:pPr marL="285750" indent="-285750" algn="just">
              <a:lnSpc>
                <a:spcPct val="200000"/>
              </a:lnSpc>
              <a:buFont typeface="Calibri"/>
              <a:buChar char="-"/>
            </a:pPr>
            <a:r>
              <a:rPr lang="en-US"/>
              <a:t>Commitment to comply with all applicable environmental laws, regulations and standards.</a:t>
            </a:r>
            <a:r>
              <a:t> </a:t>
            </a:r>
            <a:endParaRPr lang="en-US">
              <a:ea typeface="Tahoma"/>
              <a:cs typeface="Tahoma"/>
            </a:endParaRPr>
          </a:p>
          <a:p>
            <a:pPr marL="285750" indent="-285750" algn="just">
              <a:lnSpc>
                <a:spcPct val="200000"/>
              </a:lnSpc>
              <a:buFont typeface="Calibri"/>
              <a:buChar char="-"/>
            </a:pPr>
            <a:r>
              <a:rPr lang="en-US"/>
              <a:t>Commitment to pollution prevention.</a:t>
            </a:r>
            <a:r>
              <a:t> </a:t>
            </a:r>
            <a:endParaRPr>
              <a:ea typeface="Tahoma"/>
              <a:cs typeface="Tahoma"/>
            </a:endParaRPr>
          </a:p>
          <a:p>
            <a:pPr marL="228600" indent="-228600" algn="just" rtl="0">
              <a:lnSpc>
                <a:spcPct val="200000"/>
              </a:lnSpc>
              <a:buFont typeface="Calibri"/>
              <a:buChar char="-"/>
            </a:pPr>
            <a:r>
              <a:rPr lang="en-US"/>
              <a:t>Emphasize the organization’s commitment to continual improvement in environmental performance.</a:t>
            </a:r>
            <a:r>
              <a:t> </a:t>
            </a:r>
            <a:endParaRPr>
              <a:ea typeface="Tahoma"/>
              <a:cs typeface="Tahoma"/>
            </a:endParaRPr>
          </a:p>
          <a:p>
            <a:pPr marL="228600" indent="-228600" algn="just" rtl="0">
              <a:lnSpc>
                <a:spcPct val="200000"/>
              </a:lnSpc>
              <a:buFont typeface="Calibri"/>
              <a:buChar char="-"/>
            </a:pPr>
            <a:r>
              <a:rPr lang="en-US"/>
              <a:t>Address the sustainable use of resources/ resource conservation.</a:t>
            </a:r>
            <a:r>
              <a:t> </a:t>
            </a:r>
            <a:endParaRPr>
              <a:ea typeface="Tahoma"/>
              <a:cs typeface="Tahoma"/>
            </a:endParaRPr>
          </a:p>
          <a:p>
            <a:pPr marL="228600" indent="-228600" algn="just" rtl="0">
              <a:lnSpc>
                <a:spcPct val="200000"/>
              </a:lnSpc>
              <a:buFont typeface="Calibri"/>
              <a:buChar char="-"/>
            </a:pPr>
            <a:r>
              <a:rPr lang="en-US"/>
              <a:t>Is communicated to all employees working for or on behalf of the Contractor.</a:t>
            </a:r>
            <a:r>
              <a:t> </a:t>
            </a:r>
            <a:endParaRPr>
              <a:ea typeface="Tahoma"/>
              <a:cs typeface="Tahoma"/>
            </a:endParaRPr>
          </a:p>
          <a:p>
            <a:pPr algn="ctr">
              <a:lnSpc>
                <a:spcPct val="200000"/>
              </a:lnSpc>
            </a:pPr>
            <a:endParaRPr lang="en-US" sz="1200">
              <a:latin typeface="+mn-lt"/>
              <a:ea typeface="Tahoma"/>
              <a:cs typeface="Tahoma"/>
            </a:endParaRPr>
          </a:p>
        </p:txBody>
      </p:sp>
      <p:sp>
        <p:nvSpPr>
          <p:cNvPr id="5" name="TextBox 3">
            <a:extLst>
              <a:ext uri="{FF2B5EF4-FFF2-40B4-BE49-F238E27FC236}">
                <a16:creationId xmlns:a16="http://schemas.microsoft.com/office/drawing/2014/main" id="{E1141812-BD32-CFA3-7A0E-84888CBE3FF4}"/>
              </a:ext>
            </a:extLst>
          </p:cNvPr>
          <p:cNvSpPr txBox="1"/>
          <p:nvPr/>
        </p:nvSpPr>
        <p:spPr>
          <a:xfrm>
            <a:off x="224686" y="4661874"/>
            <a:ext cx="11329736" cy="150893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200000"/>
              </a:lnSpc>
            </a:pPr>
            <a:r>
              <a:rPr lang="en-US"/>
              <a:t>3  </a:t>
            </a:r>
            <a:r>
              <a:rPr lang="en-US" b="1"/>
              <a:t>Declaration of Understanding</a:t>
            </a:r>
            <a:r>
              <a:rPr lang="en-US"/>
              <a:t> to demonstrate understanding of Transnet’s environmental governance framework and enough financial provision for compliance with the requirements.</a:t>
            </a:r>
          </a:p>
          <a:p>
            <a:pPr algn="ctr">
              <a:lnSpc>
                <a:spcPct val="200000"/>
              </a:lnSpc>
            </a:pPr>
            <a:endParaRPr lang="en-US" sz="1200">
              <a:latin typeface="+mn-lt"/>
              <a:ea typeface="Tahoma"/>
              <a:cs typeface="Tahoma"/>
            </a:endParaRPr>
          </a:p>
        </p:txBody>
      </p:sp>
      <p:sp>
        <p:nvSpPr>
          <p:cNvPr id="7" name="TextBox 6">
            <a:extLst>
              <a:ext uri="{FF2B5EF4-FFF2-40B4-BE49-F238E27FC236}">
                <a16:creationId xmlns:a16="http://schemas.microsoft.com/office/drawing/2014/main" id="{AD443249-C7B2-59CB-A845-4771F4C0697A}"/>
              </a:ext>
            </a:extLst>
          </p:cNvPr>
          <p:cNvSpPr txBox="1"/>
          <p:nvPr/>
        </p:nvSpPr>
        <p:spPr>
          <a:xfrm>
            <a:off x="292680" y="320642"/>
            <a:ext cx="9157272" cy="469818"/>
          </a:xfrm>
          <a:prstGeom prst="rect">
            <a:avLst/>
          </a:prstGeom>
          <a:ln/>
        </p:spPr>
        <p:style>
          <a:lnRef idx="1">
            <a:schemeClr val="accent6"/>
          </a:lnRef>
          <a:fillRef idx="3">
            <a:schemeClr val="accent6"/>
          </a:fillRef>
          <a:effectRef idx="2">
            <a:schemeClr val="accent6"/>
          </a:effectRef>
          <a:fontRef idx="minor">
            <a:schemeClr val="lt1"/>
          </a:fontRef>
        </p:style>
        <p:txBody>
          <a:bodyPr wrap="square" lIns="91440" tIns="45720" rIns="91440" bIns="45720" rtlCol="0" anchor="t">
            <a:spAutoFit/>
          </a:bodyPr>
          <a:lstStyle/>
          <a:p>
            <a:pPr algn="l"/>
            <a:r>
              <a:rPr lang="en-ZA" sz="2400" b="1">
                <a:solidFill>
                  <a:srgbClr val="FFFFFF"/>
                </a:solidFill>
                <a:latin typeface="Calibri"/>
                <a:ea typeface="Tahoma"/>
                <a:cs typeface="Tahoma"/>
              </a:rPr>
              <a:t>T2.2-09 </a:t>
            </a:r>
            <a:r>
              <a:rPr lang="en-US" sz="2400" b="1">
                <a:solidFill>
                  <a:srgbClr val="FFFFFF"/>
                </a:solidFill>
                <a:latin typeface="Calibri"/>
                <a:ea typeface="Tahoma"/>
                <a:cs typeface="Tahoma"/>
              </a:rPr>
              <a:t>Environmental Management cont..</a:t>
            </a:r>
            <a:endParaRPr lang="en-ZA" sz="2400" b="1">
              <a:solidFill>
                <a:srgbClr val="FFFFFF"/>
              </a:solidFill>
              <a:latin typeface="Calibri" panose="020F050202020403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515609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819404" y="1049494"/>
            <a:ext cx="8399626" cy="1938992"/>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pPr marL="0" marR="0" lvl="0" indent="0" algn="r" defTabSz="779173"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Apex New Bold" panose="02010600040501010103" pitchFamily="2" charset="77"/>
                <a:cs typeface="+mj-cs"/>
              </a:rPr>
              <a:t>Preference Points:</a:t>
            </a:r>
          </a:p>
          <a:p>
            <a:pPr marL="0" marR="0" lvl="0" indent="0" algn="r" defTabSz="779173"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Apex New Bold" panose="02010600040501010103" pitchFamily="2" charset="77"/>
                <a:cs typeface="+mj-cs"/>
              </a:rPr>
              <a:t>Price and Specific Goals </a:t>
            </a:r>
            <a:endParaRPr kumimoji="0" lang="en-US" sz="5400" b="1" i="0" u="none" strike="noStrike" kern="1200" cap="none" spc="0" normalizeH="0" baseline="0" noProof="0">
              <a:ln>
                <a:noFill/>
              </a:ln>
              <a:solidFill>
                <a:srgbClr val="000000"/>
              </a:solidFill>
              <a:effectLst/>
              <a:uLnTx/>
              <a:uFillTx/>
              <a:latin typeface="Apex New Bold" panose="02010600040501010103" pitchFamily="2" charset="77"/>
              <a:cs typeface="+mj-cs"/>
            </a:endParaRPr>
          </a:p>
        </p:txBody>
      </p:sp>
      <p:sp>
        <p:nvSpPr>
          <p:cNvPr id="6" name="Text Placeholder 23">
            <a:extLst>
              <a:ext uri="{FF2B5EF4-FFF2-40B4-BE49-F238E27FC236}">
                <a16:creationId xmlns:a16="http://schemas.microsoft.com/office/drawing/2014/main" id="{804EE08A-7B55-DD2B-B754-E1E2AD66BC6B}"/>
              </a:ext>
            </a:extLst>
          </p:cNvPr>
          <p:cNvSpPr txBox="1">
            <a:spLocks/>
          </p:cNvSpPr>
          <p:nvPr/>
        </p:nvSpPr>
        <p:spPr>
          <a:xfrm>
            <a:off x="209511" y="5779900"/>
            <a:ext cx="5459380" cy="745571"/>
          </a:xfrm>
          <a:prstGeom prst="rect">
            <a:avLst/>
          </a:prstGeom>
        </p:spPr>
        <p:txBody>
          <a:bodyPr wrap="none" tIns="144000">
            <a:spAutoFit/>
          </a:bodyPr>
          <a:lstStyle>
            <a:lvl1pPr marL="0" indent="0" algn="r" defTabSz="779173" rtl="0" eaLnBrk="1" latinLnBrk="0" hangingPunct="1">
              <a:lnSpc>
                <a:spcPct val="110000"/>
              </a:lnSpc>
              <a:spcBef>
                <a:spcPts val="1023"/>
              </a:spcBef>
              <a:spcAft>
                <a:spcPts val="341"/>
              </a:spcAft>
              <a:buFont typeface="Arial" pitchFamily="34" charset="0"/>
              <a:buNone/>
              <a:defRPr sz="2800" b="0" i="0" kern="1200">
                <a:solidFill>
                  <a:schemeClr val="tx1">
                    <a:lumMod val="50000"/>
                    <a:lumOff val="50000"/>
                  </a:schemeClr>
                </a:solidFill>
                <a:latin typeface="Apex New Medium" panose="02010600040501010103" pitchFamily="2" charset="77"/>
                <a:ea typeface="Apex New Medium" panose="02010600040501010103" pitchFamily="2" charset="77"/>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8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6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sz="3600" b="0" i="0" u="none" strike="noStrike" kern="1200" cap="none" spc="0" normalizeH="0" baseline="0" noProof="0">
                <a:ln>
                  <a:noFill/>
                </a:ln>
                <a:solidFill>
                  <a:srgbClr val="FFFFFF"/>
                </a:solidFill>
                <a:effectLst/>
                <a:uLnTx/>
                <a:uFillTx/>
                <a:latin typeface="Apex New Medium" panose="02010600040501010103" pitchFamily="2" charset="77"/>
                <a:cs typeface="+mn-cs"/>
              </a:rPr>
              <a:t>Supplier Development Team</a:t>
            </a: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23214377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0A0263A7-C2D0-8572-E914-238671BA0913}"/>
              </a:ext>
            </a:extLst>
          </p:cNvPr>
          <p:cNvSpPr>
            <a:spLocks noGrp="1"/>
          </p:cNvSpPr>
          <p:nvPr>
            <p:ph type="title"/>
          </p:nvPr>
        </p:nvSpPr>
        <p:spPr>
          <a:xfrm>
            <a:off x="283474" y="249922"/>
            <a:ext cx="10079725" cy="461665"/>
          </a:xfrm>
        </p:spPr>
        <p:txBody>
          <a:bodyPr/>
          <a:lstStyle/>
          <a:p>
            <a:r>
              <a:rPr lang="en-ZA"/>
              <a:t>STAGE 3: PREFERENCE POINTS SYSTEM (80/20 or 90/10)</a:t>
            </a:r>
            <a:endParaRPr lang="en-US"/>
          </a:p>
        </p:txBody>
      </p:sp>
      <p:sp>
        <p:nvSpPr>
          <p:cNvPr id="2" name="TextBox 1">
            <a:extLst>
              <a:ext uri="{FF2B5EF4-FFF2-40B4-BE49-F238E27FC236}">
                <a16:creationId xmlns:a16="http://schemas.microsoft.com/office/drawing/2014/main" id="{94F9A8A2-645D-0C21-9180-BC6237704659}"/>
              </a:ext>
            </a:extLst>
          </p:cNvPr>
          <p:cNvSpPr txBox="1"/>
          <p:nvPr/>
        </p:nvSpPr>
        <p:spPr>
          <a:xfrm>
            <a:off x="283474" y="947047"/>
            <a:ext cx="10674991" cy="4208844"/>
          </a:xfrm>
          <a:prstGeom prst="rect">
            <a:avLst/>
          </a:prstGeom>
          <a:noFill/>
        </p:spPr>
        <p:txBody>
          <a:bodyPr wrap="square" lIns="91440" tIns="45720" rIns="91440" bIns="45720" rtlCol="0" anchor="t">
            <a:spAutoFit/>
          </a:bodyPr>
          <a:lstStyle/>
          <a:p>
            <a:pPr algn="just">
              <a:lnSpc>
                <a:spcPct val="115000"/>
              </a:lnSpc>
              <a:tabLst>
                <a:tab pos="226695" algn="l"/>
              </a:tabLst>
            </a:pPr>
            <a:r>
              <a:rPr lang="en-GB" sz="1800" b="1">
                <a:effectLst/>
                <a:latin typeface="Tahoma" panose="020B0604030504040204" pitchFamily="34" charset="0"/>
                <a:ea typeface="Times New Roman" panose="02020603050405020304" pitchFamily="18" charset="0"/>
                <a:cs typeface="Times New Roman" panose="02020603050405020304" pitchFamily="18" charset="0"/>
              </a:rPr>
              <a:t>Stage Three – Specific Goals: </a:t>
            </a:r>
            <a:r>
              <a:rPr lang="en-GB" sz="1800">
                <a:effectLst/>
                <a:latin typeface="Arial" panose="020B0604020202020204" pitchFamily="34" charset="0"/>
                <a:ea typeface="Times New Roman" panose="02020603050405020304" pitchFamily="18" charset="0"/>
                <a:cs typeface="Times New Roman" panose="02020603050405020304" pitchFamily="18" charset="0"/>
              </a:rPr>
              <a:t>Only tenders that achieve the minimum qualifying 60 points for functionality will be evaluated further in accordance with the 80/20 or 90/10 preference points system as described in Preferential Procurement Regulations.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15000"/>
              </a:lnSpc>
              <a:tabLst>
                <a:tab pos="226695" algn="l"/>
              </a:tabLst>
            </a:pPr>
            <a:r>
              <a:rPr lang="en-GB" sz="180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algn="just">
              <a:buFontTx/>
              <a:buChar char="-"/>
            </a:pPr>
            <a:r>
              <a:rPr lang="en-US" sz="1800">
                <a:solidFill>
                  <a:srgbClr val="000000"/>
                </a:solidFill>
                <a:effectLst/>
                <a:latin typeface="Tahoma" panose="020B0604030504040204" pitchFamily="34" charset="0"/>
                <a:ea typeface="Times New Roman" panose="02020603050405020304" pitchFamily="18" charset="0"/>
              </a:rPr>
              <a:t>the 80/20 system for requirements with a Rand value equal to or below R50 000 000 (all applicable  </a:t>
            </a:r>
          </a:p>
          <a:p>
            <a:pPr algn="just"/>
            <a:r>
              <a:rPr lang="en-US">
                <a:solidFill>
                  <a:srgbClr val="000000"/>
                </a:solidFill>
                <a:latin typeface="Tahoma" panose="020B0604030504040204" pitchFamily="34" charset="0"/>
                <a:ea typeface="Times New Roman" panose="02020603050405020304" pitchFamily="18" charset="0"/>
              </a:rPr>
              <a:t>    </a:t>
            </a:r>
            <a:r>
              <a:rPr lang="en-US" sz="1800">
                <a:solidFill>
                  <a:srgbClr val="000000"/>
                </a:solidFill>
                <a:effectLst/>
                <a:latin typeface="Tahoma" panose="020B0604030504040204" pitchFamily="34" charset="0"/>
                <a:ea typeface="Times New Roman" panose="02020603050405020304" pitchFamily="18" charset="0"/>
              </a:rPr>
              <a:t>taxes included). </a:t>
            </a:r>
          </a:p>
          <a:p>
            <a:pPr algn="just"/>
            <a:r>
              <a:rPr lang="en-US" sz="1800">
                <a:solidFill>
                  <a:srgbClr val="000000"/>
                </a:solidFill>
                <a:effectLst/>
                <a:latin typeface="Tahoma" panose="020B0604030504040204" pitchFamily="34" charset="0"/>
                <a:ea typeface="Times New Roman" panose="02020603050405020304" pitchFamily="18" charset="0"/>
              </a:rPr>
              <a:t> </a:t>
            </a:r>
          </a:p>
          <a:p>
            <a:pPr marL="285750" lvl="0" indent="-285750" algn="just">
              <a:buFontTx/>
              <a:buChar char="-"/>
            </a:pPr>
            <a:r>
              <a:rPr lang="en-US" sz="1800">
                <a:solidFill>
                  <a:srgbClr val="000000"/>
                </a:solidFill>
                <a:effectLst/>
                <a:latin typeface="Tahoma" panose="020B0604030504040204" pitchFamily="34" charset="0"/>
                <a:ea typeface="Times New Roman" panose="02020603050405020304" pitchFamily="18" charset="0"/>
              </a:rPr>
              <a:t>the 90/10 system for requirements with a Rand value above R50 000 000 (all applicable taxes </a:t>
            </a:r>
          </a:p>
          <a:p>
            <a:pPr lvl="0" algn="just"/>
            <a:r>
              <a:rPr lang="en-US">
                <a:solidFill>
                  <a:srgbClr val="000000"/>
                </a:solidFill>
                <a:latin typeface="Tahoma" panose="020B0604030504040204" pitchFamily="34" charset="0"/>
                <a:ea typeface="Times New Roman" panose="02020603050405020304" pitchFamily="18" charset="0"/>
              </a:rPr>
              <a:t>    </a:t>
            </a:r>
            <a:r>
              <a:rPr lang="en-US" sz="1800">
                <a:solidFill>
                  <a:srgbClr val="000000"/>
                </a:solidFill>
                <a:effectLst/>
                <a:latin typeface="Tahoma" panose="020B0604030504040204" pitchFamily="34" charset="0"/>
                <a:ea typeface="Times New Roman" panose="02020603050405020304" pitchFamily="18" charset="0"/>
              </a:rPr>
              <a:t>included). </a:t>
            </a:r>
          </a:p>
          <a:p>
            <a:pPr algn="just">
              <a:lnSpc>
                <a:spcPct val="115000"/>
              </a:lnSpc>
              <a:tabLst>
                <a:tab pos="226695" algn="l"/>
              </a:tabLst>
            </a:pPr>
            <a:r>
              <a:rPr lang="en-GB" sz="1800" b="1">
                <a:effectLst/>
                <a:highlight>
                  <a:srgbClr val="FFFF00"/>
                </a:highlight>
                <a:latin typeface="Tahoma" panose="020B0604030504040204" pitchFamily="34" charset="0"/>
                <a:ea typeface="Times New Roman" panose="02020603050405020304" pitchFamily="18" charset="0"/>
                <a:cs typeface="Times New Roman" panose="02020603050405020304" pitchFamily="18" charset="0"/>
              </a:rPr>
              <a:t>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pPr algn="just"/>
            <a:endParaRPr lang="en-US">
              <a:solidFill>
                <a:srgbClr val="000000"/>
              </a:solidFill>
              <a:latin typeface="Tahoma" panose="020B0604030504040204" pitchFamily="34" charset="0"/>
              <a:ea typeface="Times New Roman" panose="02020603050405020304" pitchFamily="18" charset="0"/>
            </a:endParaRPr>
          </a:p>
          <a:p>
            <a:pPr algn="just"/>
            <a:r>
              <a:rPr lang="en-GB" sz="1800" b="1">
                <a:effectLst/>
                <a:latin typeface="Arial" panose="020B0604020202020204" pitchFamily="34" charset="0"/>
                <a:ea typeface="Times New Roman" panose="02020603050405020304" pitchFamily="18" charset="0"/>
                <a:cs typeface="Times New Roman" panose="02020603050405020304" pitchFamily="18" charset="0"/>
              </a:rPr>
              <a:t>Transnet will use the lowest acceptable bid to determine the applicable preference points system. </a:t>
            </a:r>
            <a:endParaRPr lang="en-US" sz="1800">
              <a:solidFill>
                <a:srgbClr val="000000"/>
              </a:solidFill>
              <a:effectLst/>
              <a:latin typeface="Tahoma" panose="020B0604030504040204" pitchFamily="34" charset="0"/>
              <a:ea typeface="Times New Roman" panose="02020603050405020304" pitchFamily="18" charset="0"/>
            </a:endParaRPr>
          </a:p>
          <a:p>
            <a:endParaRPr lang="en-ZA" sz="2000">
              <a:latin typeface="Apex New Bold" panose="02010600040501010103"/>
            </a:endParaRPr>
          </a:p>
        </p:txBody>
      </p:sp>
    </p:spTree>
    <p:extLst>
      <p:ext uri="{BB962C8B-B14F-4D97-AF65-F5344CB8AC3E}">
        <p14:creationId xmlns:p14="http://schemas.microsoft.com/office/powerpoint/2010/main" val="37990188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0A0263A7-C2D0-8572-E914-238671BA0913}"/>
              </a:ext>
            </a:extLst>
          </p:cNvPr>
          <p:cNvSpPr>
            <a:spLocks noGrp="1"/>
          </p:cNvSpPr>
          <p:nvPr>
            <p:ph type="title"/>
          </p:nvPr>
        </p:nvSpPr>
        <p:spPr>
          <a:xfrm>
            <a:off x="478683" y="364733"/>
            <a:ext cx="10079725" cy="461665"/>
          </a:xfrm>
        </p:spPr>
        <p:txBody>
          <a:bodyPr/>
          <a:lstStyle/>
          <a:p>
            <a:r>
              <a:rPr lang="en-ZA"/>
              <a:t>SELECTED SPECIFIC GOALS AND PREFERENCE POINTS</a:t>
            </a:r>
            <a:endParaRPr lang="en-US"/>
          </a:p>
        </p:txBody>
      </p:sp>
      <p:sp>
        <p:nvSpPr>
          <p:cNvPr id="4" name="TextBox 3">
            <a:extLst>
              <a:ext uri="{FF2B5EF4-FFF2-40B4-BE49-F238E27FC236}">
                <a16:creationId xmlns:a16="http://schemas.microsoft.com/office/drawing/2014/main" id="{36D89860-11EC-0827-0363-F853FBF83BB7}"/>
              </a:ext>
            </a:extLst>
          </p:cNvPr>
          <p:cNvSpPr txBox="1"/>
          <p:nvPr/>
        </p:nvSpPr>
        <p:spPr>
          <a:xfrm>
            <a:off x="283474" y="1361115"/>
            <a:ext cx="10674991" cy="1231106"/>
          </a:xfrm>
          <a:prstGeom prst="rect">
            <a:avLst/>
          </a:prstGeom>
          <a:noFill/>
        </p:spPr>
        <p:txBody>
          <a:bodyPr wrap="square" lIns="91440" tIns="45720" rIns="91440" bIns="45720" rtlCol="0" anchor="t">
            <a:spAutoFit/>
          </a:bodyPr>
          <a:lstStyle/>
          <a:p>
            <a:r>
              <a:rPr lang="en-GB" sz="1800">
                <a:effectLst/>
                <a:latin typeface="Tahoma" panose="020B0604030504040204" pitchFamily="34" charset="0"/>
                <a:ea typeface="Times New Roman" panose="02020603050405020304" pitchFamily="18" charset="0"/>
                <a:cs typeface="Times New Roman" panose="02020603050405020304" pitchFamily="18" charset="0"/>
              </a:rPr>
              <a:t>In terms of Transnet Preferential Procurement Policy (TPPP) and Procurement Manuals, the following preference points must be awarded to a bidder who provides the relevant required evidence for claiming points.</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endParaRPr lang="en-ZA" sz="2000">
              <a:latin typeface="Apex New Bold" panose="02010600040501010103"/>
            </a:endParaRPr>
          </a:p>
        </p:txBody>
      </p:sp>
      <p:graphicFrame>
        <p:nvGraphicFramePr>
          <p:cNvPr id="6" name="Table 5">
            <a:extLst>
              <a:ext uri="{FF2B5EF4-FFF2-40B4-BE49-F238E27FC236}">
                <a16:creationId xmlns:a16="http://schemas.microsoft.com/office/drawing/2014/main" id="{94B005B7-C265-2F2A-01A9-D4C4B0628D34}"/>
              </a:ext>
            </a:extLst>
          </p:cNvPr>
          <p:cNvGraphicFramePr>
            <a:graphicFrameLocks noGrp="1"/>
          </p:cNvGraphicFramePr>
          <p:nvPr>
            <p:extLst>
              <p:ext uri="{D42A27DB-BD31-4B8C-83A1-F6EECF244321}">
                <p14:modId xmlns:p14="http://schemas.microsoft.com/office/powerpoint/2010/main" val="3321392870"/>
              </p:ext>
            </p:extLst>
          </p:nvPr>
        </p:nvGraphicFramePr>
        <p:xfrm>
          <a:off x="478683" y="2438631"/>
          <a:ext cx="10304336" cy="2950529"/>
        </p:xfrm>
        <a:graphic>
          <a:graphicData uri="http://schemas.openxmlformats.org/drawingml/2006/table">
            <a:tbl>
              <a:tblPr firstRow="1" firstCol="1" bandRow="1">
                <a:tableStyleId>{5C22544A-7EE6-4342-B048-85BDC9FD1C3A}</a:tableStyleId>
              </a:tblPr>
              <a:tblGrid>
                <a:gridCol w="6706662">
                  <a:extLst>
                    <a:ext uri="{9D8B030D-6E8A-4147-A177-3AD203B41FA5}">
                      <a16:colId xmlns:a16="http://schemas.microsoft.com/office/drawing/2014/main" val="3921809171"/>
                    </a:ext>
                  </a:extLst>
                </a:gridCol>
                <a:gridCol w="1837885">
                  <a:extLst>
                    <a:ext uri="{9D8B030D-6E8A-4147-A177-3AD203B41FA5}">
                      <a16:colId xmlns:a16="http://schemas.microsoft.com/office/drawing/2014/main" val="221930275"/>
                    </a:ext>
                  </a:extLst>
                </a:gridCol>
                <a:gridCol w="1759789">
                  <a:extLst>
                    <a:ext uri="{9D8B030D-6E8A-4147-A177-3AD203B41FA5}">
                      <a16:colId xmlns:a16="http://schemas.microsoft.com/office/drawing/2014/main" val="1567561745"/>
                    </a:ext>
                  </a:extLst>
                </a:gridCol>
              </a:tblGrid>
              <a:tr h="260350">
                <a:tc>
                  <a:txBody>
                    <a:bodyPr/>
                    <a:lstStyle/>
                    <a:p>
                      <a:pPr>
                        <a:lnSpc>
                          <a:spcPct val="150000"/>
                        </a:lnSpc>
                        <a:tabLst>
                          <a:tab pos="226695" algn="l"/>
                        </a:tabLst>
                      </a:pPr>
                      <a:r>
                        <a:rPr lang="en-GB" sz="1400">
                          <a:effectLst/>
                          <a:latin typeface="+mn-lt"/>
                        </a:rPr>
                        <a:t>Selected Specific Goal</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tabLst>
                          <a:tab pos="226695" algn="l"/>
                        </a:tabLst>
                      </a:pPr>
                      <a:r>
                        <a:rPr lang="en-GB" sz="1400" kern="100">
                          <a:effectLst/>
                          <a:latin typeface="+mn-lt"/>
                        </a:rPr>
                        <a:t>Number of points (80/20 system)</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tabLst>
                          <a:tab pos="226695" algn="l"/>
                        </a:tabLst>
                      </a:pPr>
                      <a:r>
                        <a:rPr lang="en-GB" sz="1400" kern="100">
                          <a:effectLst/>
                          <a:latin typeface="+mn-lt"/>
                        </a:rPr>
                        <a:t>Number of points (90/10 system)</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9656"/>
                  </a:ext>
                </a:extLst>
              </a:tr>
              <a:tr h="520700">
                <a:tc>
                  <a:txBody>
                    <a:bodyPr/>
                    <a:lstStyle/>
                    <a:p>
                      <a:pPr algn="just">
                        <a:lnSpc>
                          <a:spcPct val="150000"/>
                        </a:lnSpc>
                        <a:tabLst>
                          <a:tab pos="226695" algn="l"/>
                        </a:tabLst>
                      </a:pPr>
                      <a:r>
                        <a:rPr lang="en-GB" sz="1400" kern="100">
                          <a:effectLst/>
                          <a:latin typeface="+mn-lt"/>
                        </a:rPr>
                        <a:t>B-BBEE Status Level of Contributor 1 or 2</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tabLst>
                          <a:tab pos="226695" algn="l"/>
                        </a:tabLst>
                      </a:pPr>
                      <a:r>
                        <a:rPr lang="en-GB" sz="1400" kern="100">
                          <a:effectLst/>
                          <a:latin typeface="+mn-lt"/>
                        </a:rPr>
                        <a:t>6</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tabLst>
                          <a:tab pos="226695" algn="l"/>
                        </a:tabLst>
                      </a:pPr>
                      <a:r>
                        <a:rPr lang="en-GB" sz="1400" kern="100">
                          <a:effectLst/>
                          <a:latin typeface="+mn-lt"/>
                        </a:rPr>
                        <a:t>3</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82220775"/>
                  </a:ext>
                </a:extLst>
              </a:tr>
              <a:tr h="260350">
                <a:tc>
                  <a:txBody>
                    <a:bodyPr/>
                    <a:lstStyle/>
                    <a:p>
                      <a:pPr algn="just">
                        <a:lnSpc>
                          <a:spcPct val="150000"/>
                        </a:lnSpc>
                        <a:tabLst>
                          <a:tab pos="226695" algn="l"/>
                        </a:tabLst>
                      </a:pPr>
                      <a:r>
                        <a:rPr lang="en-US" sz="1400" kern="100" dirty="0">
                          <a:effectLst/>
                          <a:latin typeface="+mn-lt"/>
                        </a:rPr>
                        <a:t>The promotion of supplier development through sub-contracting or JV for a minimum of 30% of the value of a contract to South African Companies which are:</a:t>
                      </a:r>
                    </a:p>
                    <a:p>
                      <a:pPr marL="400050" indent="-400050" algn="just">
                        <a:lnSpc>
                          <a:spcPct val="150000"/>
                        </a:lnSpc>
                        <a:buAutoNum type="romanUcPeriod"/>
                        <a:tabLst>
                          <a:tab pos="226695" algn="l"/>
                        </a:tabLst>
                      </a:pPr>
                      <a:r>
                        <a:rPr lang="en-US" sz="1400" kern="100" dirty="0">
                          <a:effectLst/>
                          <a:latin typeface="+mn-lt"/>
                        </a:rPr>
                        <a:t>EMEs and/or QSEs black-owned</a:t>
                      </a:r>
                    </a:p>
                    <a:p>
                      <a:pPr marL="400050" indent="-400050" algn="just">
                        <a:lnSpc>
                          <a:spcPct val="150000"/>
                        </a:lnSpc>
                        <a:buAutoNum type="romanUcPeriod"/>
                        <a:tabLst>
                          <a:tab pos="226695" algn="l"/>
                        </a:tabLst>
                      </a:pP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tabLst>
                          <a:tab pos="226695" algn="l"/>
                        </a:tabLst>
                      </a:pPr>
                      <a:r>
                        <a:rPr lang="en-GB" sz="1400" kern="100">
                          <a:effectLst/>
                          <a:latin typeface="+mn-lt"/>
                        </a:rPr>
                        <a:t>14</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tabLst>
                          <a:tab pos="226695" algn="l"/>
                        </a:tabLst>
                      </a:pPr>
                      <a:r>
                        <a:rPr lang="en-GB" sz="1400" kern="100">
                          <a:effectLst/>
                          <a:latin typeface="+mn-lt"/>
                        </a:rPr>
                        <a:t>7</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00213447"/>
                  </a:ext>
                </a:extLst>
              </a:tr>
              <a:tr h="260350">
                <a:tc>
                  <a:txBody>
                    <a:bodyPr/>
                    <a:lstStyle/>
                    <a:p>
                      <a:pPr algn="just">
                        <a:lnSpc>
                          <a:spcPct val="150000"/>
                        </a:lnSpc>
                        <a:tabLst>
                          <a:tab pos="226695" algn="l"/>
                        </a:tabLst>
                      </a:pPr>
                      <a:r>
                        <a:rPr lang="en-GB" sz="1400" kern="100">
                          <a:effectLst/>
                          <a:latin typeface="+mn-lt"/>
                        </a:rPr>
                        <a:t>Non-Compliant and/or B-BBEE level 3-8 Contributors</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tabLst>
                          <a:tab pos="226695" algn="l"/>
                        </a:tabLst>
                      </a:pPr>
                      <a:r>
                        <a:rPr lang="en-GB" sz="1400" kern="100">
                          <a:effectLst/>
                          <a:latin typeface="+mn-lt"/>
                        </a:rPr>
                        <a:t>00</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tabLst>
                          <a:tab pos="226695" algn="l"/>
                        </a:tabLst>
                      </a:pPr>
                      <a:r>
                        <a:rPr lang="en-GB" sz="1400" kern="100" dirty="0">
                          <a:effectLst/>
                          <a:latin typeface="+mn-lt"/>
                        </a:rPr>
                        <a:t>00</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02563248"/>
                  </a:ext>
                </a:extLst>
              </a:tr>
            </a:tbl>
          </a:graphicData>
        </a:graphic>
      </p:graphicFrame>
    </p:spTree>
    <p:extLst>
      <p:ext uri="{BB962C8B-B14F-4D97-AF65-F5344CB8AC3E}">
        <p14:creationId xmlns:p14="http://schemas.microsoft.com/office/powerpoint/2010/main" val="17048015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0A0263A7-C2D0-8572-E914-238671BA0913}"/>
              </a:ext>
            </a:extLst>
          </p:cNvPr>
          <p:cNvSpPr>
            <a:spLocks noGrp="1"/>
          </p:cNvSpPr>
          <p:nvPr>
            <p:ph type="title"/>
          </p:nvPr>
        </p:nvSpPr>
        <p:spPr>
          <a:xfrm>
            <a:off x="283474" y="249922"/>
            <a:ext cx="10079725" cy="461665"/>
          </a:xfrm>
        </p:spPr>
        <p:txBody>
          <a:bodyPr/>
          <a:lstStyle/>
          <a:p>
            <a:r>
              <a:rPr lang="en-ZA"/>
              <a:t>SPECIFIC GOALS AND ACCEPTABLE EVIDENCE</a:t>
            </a:r>
            <a:endParaRPr lang="en-US"/>
          </a:p>
        </p:txBody>
      </p:sp>
      <p:sp>
        <p:nvSpPr>
          <p:cNvPr id="12" name="Title 25">
            <a:extLst>
              <a:ext uri="{FF2B5EF4-FFF2-40B4-BE49-F238E27FC236}">
                <a16:creationId xmlns:a16="http://schemas.microsoft.com/office/drawing/2014/main" id="{8DAFEC00-9FC0-A1BC-1CA1-94E8DC38FD20}"/>
              </a:ext>
            </a:extLst>
          </p:cNvPr>
          <p:cNvSpPr txBox="1">
            <a:spLocks/>
          </p:cNvSpPr>
          <p:nvPr/>
        </p:nvSpPr>
        <p:spPr>
          <a:xfrm>
            <a:off x="283473" y="5986700"/>
            <a:ext cx="10079726" cy="707886"/>
          </a:xfrm>
          <a:prstGeom prst="rect">
            <a:avLst/>
          </a:prstGeom>
        </p:spPr>
        <p:txBody>
          <a:bodyPr wrap="square" anchor="ctr" anchorCtr="0">
            <a:spAutoFit/>
          </a:bodyPr>
          <a:lstStyle>
            <a:lvl1pPr algn="l" defTabSz="779173" rtl="0" eaLnBrk="1" latinLnBrk="0" hangingPunct="1">
              <a:spcBef>
                <a:spcPct val="0"/>
              </a:spcBef>
              <a:buNone/>
              <a:defRPr sz="2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pPr marL="0" marR="0" lvl="0" indent="0" algn="just" defTabSz="779173" rtl="0" eaLnBrk="1" fontAlgn="auto" latinLnBrk="0" hangingPunct="1">
              <a:lnSpc>
                <a:spcPct val="100000"/>
              </a:lnSpc>
              <a:spcBef>
                <a:spcPct val="0"/>
              </a:spcBef>
              <a:spcAft>
                <a:spcPts val="0"/>
              </a:spcAft>
              <a:buClrTx/>
              <a:buSzTx/>
              <a:buFontTx/>
              <a:buNone/>
              <a:tabLst/>
              <a:defRPr/>
            </a:pPr>
            <a:r>
              <a:rPr kumimoji="0" lang="en-ZA" sz="2000" b="1" i="0" u="none" strike="noStrike" kern="1200" cap="none" spc="0" normalizeH="0" baseline="0" noProof="0">
                <a:ln>
                  <a:noFill/>
                </a:ln>
                <a:solidFill>
                  <a:srgbClr val="000000"/>
                </a:solidFill>
                <a:effectLst/>
                <a:uLnTx/>
                <a:uFillTx/>
                <a:latin typeface="Apex New Bold" panose="02010600040501010103" pitchFamily="2" charset="77"/>
                <a:cs typeface="+mj-cs"/>
              </a:rPr>
              <a:t>Should the evidence required for any of the </a:t>
            </a:r>
            <a:r>
              <a:rPr kumimoji="0" lang="en-ZA" sz="1800" b="1" i="0" u="none" strike="noStrike" kern="1200" cap="none" spc="0" normalizeH="0" baseline="0" noProof="0">
                <a:ln>
                  <a:noFill/>
                </a:ln>
                <a:solidFill>
                  <a:srgbClr val="000000"/>
                </a:solidFill>
                <a:effectLst/>
                <a:uLnTx/>
                <a:uFillTx/>
                <a:latin typeface="Apex New Bold" panose="02010600040501010103" pitchFamily="2" charset="77"/>
                <a:cs typeface="+mj-cs"/>
              </a:rPr>
              <a:t>Specific</a:t>
            </a:r>
            <a:r>
              <a:rPr kumimoji="0" lang="en-ZA" sz="2000" b="1" i="0" u="none" strike="noStrike" kern="1200" cap="none" spc="0" normalizeH="0" baseline="0" noProof="0">
                <a:ln>
                  <a:noFill/>
                </a:ln>
                <a:solidFill>
                  <a:srgbClr val="000000"/>
                </a:solidFill>
                <a:effectLst/>
                <a:uLnTx/>
                <a:uFillTx/>
                <a:latin typeface="Apex New Bold" panose="02010600040501010103" pitchFamily="2" charset="77"/>
                <a:cs typeface="+mj-cs"/>
              </a:rPr>
              <a:t> Goals applicable in this tender not be provided, a tenderer will score zero preference points for that particular “Specific Goal”.</a:t>
            </a:r>
            <a:endParaRPr kumimoji="0" lang="en-US" sz="2000" b="1" i="0" u="none" strike="noStrike" kern="1200" cap="none" spc="0" normalizeH="0" baseline="0" noProof="0">
              <a:ln>
                <a:noFill/>
              </a:ln>
              <a:solidFill>
                <a:srgbClr val="000000"/>
              </a:solidFill>
              <a:effectLst/>
              <a:uLnTx/>
              <a:uFillTx/>
              <a:latin typeface="Apex New Bold" panose="02010600040501010103" pitchFamily="2" charset="77"/>
              <a:cs typeface="+mj-cs"/>
            </a:endParaRPr>
          </a:p>
        </p:txBody>
      </p:sp>
      <p:sp>
        <p:nvSpPr>
          <p:cNvPr id="2" name="TextBox 1">
            <a:extLst>
              <a:ext uri="{FF2B5EF4-FFF2-40B4-BE49-F238E27FC236}">
                <a16:creationId xmlns:a16="http://schemas.microsoft.com/office/drawing/2014/main" id="{77E4452A-8F8C-5812-E6A3-BD6689354773}"/>
              </a:ext>
            </a:extLst>
          </p:cNvPr>
          <p:cNvSpPr txBox="1"/>
          <p:nvPr/>
        </p:nvSpPr>
        <p:spPr>
          <a:xfrm>
            <a:off x="283474" y="878035"/>
            <a:ext cx="10674991" cy="1231106"/>
          </a:xfrm>
          <a:prstGeom prst="rect">
            <a:avLst/>
          </a:prstGeom>
          <a:noFill/>
        </p:spPr>
        <p:txBody>
          <a:bodyPr wrap="square" lIns="91440" tIns="45720" rIns="91440" bIns="45720" rtlCol="0" anchor="t">
            <a:spAutoFit/>
          </a:bodyPr>
          <a:lstStyle/>
          <a:p>
            <a:pPr algn="just">
              <a:lnSpc>
                <a:spcPct val="150000"/>
              </a:lnSpc>
              <a:tabLst>
                <a:tab pos="226695" algn="l"/>
                <a:tab pos="34290" algn="l"/>
                <a:tab pos="3402330" algn="r"/>
              </a:tabLst>
            </a:pPr>
            <a:r>
              <a:rPr lang="en-GB" sz="1800" b="1">
                <a:effectLst/>
                <a:latin typeface="Tahoma" panose="020B0604030504040204" pitchFamily="34" charset="0"/>
                <a:ea typeface="Times New Roman" panose="02020603050405020304" pitchFamily="18" charset="0"/>
                <a:cs typeface="Times New Roman" panose="02020603050405020304" pitchFamily="18" charset="0"/>
              </a:rPr>
              <a:t>The following Table represents the evidence to be submitted for claiming preference points for applicable specific goals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endParaRPr lang="en-ZA" sz="2000">
              <a:latin typeface="Apex New Bold" panose="02010600040501010103"/>
            </a:endParaRPr>
          </a:p>
        </p:txBody>
      </p:sp>
      <p:graphicFrame>
        <p:nvGraphicFramePr>
          <p:cNvPr id="3" name="Table 2">
            <a:extLst>
              <a:ext uri="{FF2B5EF4-FFF2-40B4-BE49-F238E27FC236}">
                <a16:creationId xmlns:a16="http://schemas.microsoft.com/office/drawing/2014/main" id="{D6B6B18E-AD14-C9CE-10CE-903094C5BC54}"/>
              </a:ext>
            </a:extLst>
          </p:cNvPr>
          <p:cNvGraphicFramePr>
            <a:graphicFrameLocks noGrp="1"/>
          </p:cNvGraphicFramePr>
          <p:nvPr>
            <p:extLst>
              <p:ext uri="{D42A27DB-BD31-4B8C-83A1-F6EECF244321}">
                <p14:modId xmlns:p14="http://schemas.microsoft.com/office/powerpoint/2010/main" val="175880982"/>
              </p:ext>
            </p:extLst>
          </p:nvPr>
        </p:nvGraphicFramePr>
        <p:xfrm>
          <a:off x="283474" y="1712362"/>
          <a:ext cx="10674990" cy="3377368"/>
        </p:xfrm>
        <a:graphic>
          <a:graphicData uri="http://schemas.openxmlformats.org/drawingml/2006/table">
            <a:tbl>
              <a:tblPr firstRow="1" firstCol="1" bandRow="1">
                <a:tableStyleId>{5C22544A-7EE6-4342-B048-85BDC9FD1C3A}</a:tableStyleId>
              </a:tblPr>
              <a:tblGrid>
                <a:gridCol w="5901016">
                  <a:extLst>
                    <a:ext uri="{9D8B030D-6E8A-4147-A177-3AD203B41FA5}">
                      <a16:colId xmlns:a16="http://schemas.microsoft.com/office/drawing/2014/main" val="2111237353"/>
                    </a:ext>
                  </a:extLst>
                </a:gridCol>
                <a:gridCol w="4773974">
                  <a:extLst>
                    <a:ext uri="{9D8B030D-6E8A-4147-A177-3AD203B41FA5}">
                      <a16:colId xmlns:a16="http://schemas.microsoft.com/office/drawing/2014/main" val="2735666729"/>
                    </a:ext>
                  </a:extLst>
                </a:gridCol>
              </a:tblGrid>
              <a:tr h="228102">
                <a:tc>
                  <a:txBody>
                    <a:bodyPr/>
                    <a:lstStyle/>
                    <a:p>
                      <a:pPr>
                        <a:lnSpc>
                          <a:spcPct val="150000"/>
                        </a:lnSpc>
                        <a:tabLst>
                          <a:tab pos="226695" algn="l"/>
                        </a:tabLst>
                      </a:pPr>
                      <a:r>
                        <a:rPr lang="en-GB" sz="1400" kern="100">
                          <a:effectLst/>
                          <a:latin typeface="+mn-lt"/>
                        </a:rPr>
                        <a:t>Specific Goals</a:t>
                      </a:r>
                      <a:endParaRPr lang="en-US" sz="1400">
                        <a:effectLst/>
                        <a:latin typeface="+mn-lt"/>
                        <a:ea typeface="Times New Roman" panose="02020603050405020304" pitchFamily="18" charset="0"/>
                        <a:cs typeface="Times New Roman" panose="02020603050405020304" pitchFamily="18" charset="0"/>
                      </a:endParaRPr>
                    </a:p>
                  </a:txBody>
                  <a:tcPr marL="60232" marR="60232" marT="0" marB="0"/>
                </a:tc>
                <a:tc>
                  <a:txBody>
                    <a:bodyPr/>
                    <a:lstStyle/>
                    <a:p>
                      <a:pPr>
                        <a:lnSpc>
                          <a:spcPct val="150000"/>
                        </a:lnSpc>
                        <a:tabLst>
                          <a:tab pos="226695" algn="l"/>
                        </a:tabLst>
                      </a:pPr>
                      <a:r>
                        <a:rPr lang="en-GB" sz="1400" kern="100">
                          <a:effectLst/>
                          <a:latin typeface="+mn-lt"/>
                        </a:rPr>
                        <a:t>Acceptable Evidence</a:t>
                      </a:r>
                      <a:endParaRPr lang="en-US" sz="1400">
                        <a:effectLst/>
                        <a:latin typeface="+mn-lt"/>
                        <a:ea typeface="Times New Roman" panose="02020603050405020304" pitchFamily="18" charset="0"/>
                        <a:cs typeface="Times New Roman" panose="02020603050405020304" pitchFamily="18" charset="0"/>
                      </a:endParaRPr>
                    </a:p>
                  </a:txBody>
                  <a:tcPr marL="60232" marR="60232" marT="0" marB="0"/>
                </a:tc>
                <a:extLst>
                  <a:ext uri="{0D108BD9-81ED-4DB2-BD59-A6C34878D82A}">
                    <a16:rowId xmlns:a16="http://schemas.microsoft.com/office/drawing/2014/main" val="1263071810"/>
                  </a:ext>
                </a:extLst>
              </a:tr>
              <a:tr h="719789">
                <a:tc>
                  <a:txBody>
                    <a:bodyPr/>
                    <a:lstStyle/>
                    <a:p>
                      <a:pPr algn="just">
                        <a:lnSpc>
                          <a:spcPct val="150000"/>
                        </a:lnSpc>
                        <a:tabLst>
                          <a:tab pos="226695" algn="l"/>
                        </a:tabLst>
                      </a:pPr>
                      <a:r>
                        <a:rPr lang="en-GB" sz="1400" kern="100">
                          <a:effectLst/>
                          <a:latin typeface="+mn-lt"/>
                        </a:rPr>
                        <a:t>B-BBEE Status Level of Contributor 1 or 2</a:t>
                      </a:r>
                      <a:endParaRPr lang="en-US" sz="1400">
                        <a:effectLst/>
                        <a:latin typeface="+mn-lt"/>
                        <a:ea typeface="Times New Roman" panose="02020603050405020304" pitchFamily="18" charset="0"/>
                        <a:cs typeface="Times New Roman" panose="02020603050405020304" pitchFamily="18" charset="0"/>
                      </a:endParaRPr>
                    </a:p>
                  </a:txBody>
                  <a:tcPr marL="60232" marR="60232" marT="0" marB="0"/>
                </a:tc>
                <a:tc>
                  <a:txBody>
                    <a:bodyPr/>
                    <a:lstStyle/>
                    <a:p>
                      <a:pPr marL="285750" lvl="0" indent="-285750" algn="just">
                        <a:lnSpc>
                          <a:spcPct val="150000"/>
                        </a:lnSpc>
                        <a:spcBef>
                          <a:spcPts val="400"/>
                        </a:spcBef>
                        <a:spcAft>
                          <a:spcPts val="600"/>
                        </a:spcAft>
                        <a:buFont typeface="Arial" panose="020B0604020202020204" pitchFamily="34" charset="0"/>
                        <a:buChar char="•"/>
                        <a:tabLst>
                          <a:tab pos="226695" algn="l"/>
                        </a:tabLst>
                      </a:pPr>
                      <a:r>
                        <a:rPr lang="en-US" sz="1400">
                          <a:effectLst/>
                          <a:latin typeface="+mn-lt"/>
                          <a:ea typeface="Calibri" panose="020F0502020204030204" pitchFamily="34" charset="0"/>
                          <a:cs typeface="Times New Roman" panose="02020603050405020304" pitchFamily="18" charset="0"/>
                        </a:rPr>
                        <a:t>Valid B-BBEE Certificate / Sworn-Affidavit B-BBEE Certificate (in case of JV, a consolidate scorecard will be accept) as per DTIC guidelines.</a:t>
                      </a:r>
                    </a:p>
                  </a:txBody>
                  <a:tcPr marL="60232" marR="60232" marT="0" marB="0"/>
                </a:tc>
                <a:extLst>
                  <a:ext uri="{0D108BD9-81ED-4DB2-BD59-A6C34878D82A}">
                    <a16:rowId xmlns:a16="http://schemas.microsoft.com/office/drawing/2014/main" val="1053572595"/>
                  </a:ext>
                </a:extLst>
              </a:tr>
              <a:tr h="2184202">
                <a:tc>
                  <a:txBody>
                    <a:bodyPr/>
                    <a:lstStyle/>
                    <a:p>
                      <a:pPr algn="l">
                        <a:lnSpc>
                          <a:spcPct val="150000"/>
                        </a:lnSpc>
                        <a:tabLst>
                          <a:tab pos="226695" algn="l"/>
                        </a:tabLst>
                      </a:pPr>
                      <a:r>
                        <a:rPr lang="en-US" sz="1400" kern="100" dirty="0">
                          <a:effectLst/>
                          <a:latin typeface="+mn-lt"/>
                        </a:rPr>
                        <a:t>The promotion of supplier development through sub-contracting or JV for a minimum of 30% of the value of a contract to South African Companies which are:</a:t>
                      </a:r>
                    </a:p>
                    <a:p>
                      <a:pPr algn="just">
                        <a:lnSpc>
                          <a:spcPct val="150000"/>
                        </a:lnSpc>
                        <a:tabLst>
                          <a:tab pos="226695" algn="l"/>
                        </a:tabLst>
                      </a:pPr>
                      <a:r>
                        <a:rPr lang="en-US" sz="1400" kern="100" dirty="0">
                          <a:effectLst/>
                          <a:latin typeface="+mn-lt"/>
                        </a:rPr>
                        <a:t>1. EMEs and/or QSEs black-owned</a:t>
                      </a:r>
                      <a:endParaRPr lang="en-US" sz="1400" dirty="0">
                        <a:effectLst/>
                        <a:latin typeface="+mn-lt"/>
                        <a:ea typeface="Times New Roman" panose="02020603050405020304" pitchFamily="18" charset="0"/>
                        <a:cs typeface="Times New Roman" panose="02020603050405020304" pitchFamily="18" charset="0"/>
                      </a:endParaRPr>
                    </a:p>
                  </a:txBody>
                  <a:tcPr marL="60232" marR="60232" marT="0" marB="0"/>
                </a:tc>
                <a:tc>
                  <a:txBody>
                    <a:bodyPr/>
                    <a:lstStyle/>
                    <a:p>
                      <a:pPr marL="285750" lvl="0" indent="-285750" algn="just">
                        <a:lnSpc>
                          <a:spcPct val="150000"/>
                        </a:lnSpc>
                        <a:spcBef>
                          <a:spcPts val="400"/>
                        </a:spcBef>
                        <a:buFont typeface="Arial" panose="020B0604020202020204" pitchFamily="34" charset="0"/>
                        <a:buChar char="•"/>
                        <a:tabLst>
                          <a:tab pos="226695" algn="l"/>
                        </a:tabLst>
                      </a:pPr>
                      <a:r>
                        <a:rPr lang="en-US" sz="1400" dirty="0">
                          <a:effectLst/>
                          <a:latin typeface="+mn-lt"/>
                          <a:ea typeface="Calibri" panose="020F0502020204030204" pitchFamily="34" charset="0"/>
                          <a:cs typeface="Times New Roman" panose="02020603050405020304" pitchFamily="18" charset="0"/>
                        </a:rPr>
                        <a:t>Sub-contracting agreements.</a:t>
                      </a:r>
                    </a:p>
                    <a:p>
                      <a:pPr marL="285750" lvl="0" indent="-285750" algn="just">
                        <a:lnSpc>
                          <a:spcPct val="150000"/>
                        </a:lnSpc>
                        <a:spcBef>
                          <a:spcPts val="400"/>
                        </a:spcBef>
                        <a:buFont typeface="Arial" panose="020B0604020202020204" pitchFamily="34" charset="0"/>
                        <a:buChar char="•"/>
                        <a:tabLst>
                          <a:tab pos="226695" algn="l"/>
                        </a:tabLst>
                      </a:pPr>
                      <a:r>
                        <a:rPr lang="en-US" sz="1400" dirty="0">
                          <a:effectLst/>
                          <a:latin typeface="+mn-lt"/>
                          <a:ea typeface="Calibri" panose="020F0502020204030204" pitchFamily="34" charset="0"/>
                          <a:cs typeface="Times New Roman" panose="02020603050405020304" pitchFamily="18" charset="0"/>
                        </a:rPr>
                        <a:t>Subcontractors CIPC – Valid B-BBEE Certificate / Sworn- Affidavit / Valid BBBEE Certificate as per DTIC guideline.</a:t>
                      </a:r>
                    </a:p>
                  </a:txBody>
                  <a:tcPr marL="60232" marR="60232" marT="0" marB="0"/>
                </a:tc>
                <a:extLst>
                  <a:ext uri="{0D108BD9-81ED-4DB2-BD59-A6C34878D82A}">
                    <a16:rowId xmlns:a16="http://schemas.microsoft.com/office/drawing/2014/main" val="921595123"/>
                  </a:ext>
                </a:extLst>
              </a:tr>
            </a:tbl>
          </a:graphicData>
        </a:graphic>
      </p:graphicFrame>
    </p:spTree>
    <p:extLst>
      <p:ext uri="{BB962C8B-B14F-4D97-AF65-F5344CB8AC3E}">
        <p14:creationId xmlns:p14="http://schemas.microsoft.com/office/powerpoint/2010/main" val="14888339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D1F978D-0EAB-C14B-2CE2-ADE85936CAEA}"/>
              </a:ext>
            </a:extLst>
          </p:cNvPr>
          <p:cNvSpPr>
            <a:spLocks noGrp="1"/>
          </p:cNvSpPr>
          <p:nvPr>
            <p:ph type="title"/>
          </p:nvPr>
        </p:nvSpPr>
        <p:spPr>
          <a:xfrm>
            <a:off x="283474" y="249922"/>
            <a:ext cx="10079725" cy="461665"/>
          </a:xfrm>
        </p:spPr>
        <p:txBody>
          <a:bodyPr/>
          <a:lstStyle/>
          <a:p>
            <a:r>
              <a:rPr lang="en-ZA"/>
              <a:t>Key Pointers determining the validity of B-BBEE Certificate:</a:t>
            </a:r>
            <a:endParaRPr lang="en-US"/>
          </a:p>
        </p:txBody>
      </p:sp>
      <p:pic>
        <p:nvPicPr>
          <p:cNvPr id="8" name="Picture 7">
            <a:extLst>
              <a:ext uri="{FF2B5EF4-FFF2-40B4-BE49-F238E27FC236}">
                <a16:creationId xmlns:a16="http://schemas.microsoft.com/office/drawing/2014/main" id="{D8DDD9CD-34A5-8D36-DD7B-0EFBBD56B69B}"/>
              </a:ext>
            </a:extLst>
          </p:cNvPr>
          <p:cNvPicPr>
            <a:picLocks noChangeAspect="1"/>
          </p:cNvPicPr>
          <p:nvPr/>
        </p:nvPicPr>
        <p:blipFill rotWithShape="1">
          <a:blip r:embed="rId2"/>
          <a:srcRect l="24269" t="26967" r="15000" b="15206"/>
          <a:stretch/>
        </p:blipFill>
        <p:spPr>
          <a:xfrm>
            <a:off x="283473" y="896253"/>
            <a:ext cx="10247538" cy="5617563"/>
          </a:xfrm>
          <a:prstGeom prst="rect">
            <a:avLst/>
          </a:prstGeom>
        </p:spPr>
      </p:pic>
    </p:spTree>
    <p:extLst>
      <p:ext uri="{BB962C8B-B14F-4D97-AF65-F5344CB8AC3E}">
        <p14:creationId xmlns:p14="http://schemas.microsoft.com/office/powerpoint/2010/main" val="827323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5A7DDE8A-B245-7F8D-DA6F-32478A5A14BA}"/>
              </a:ext>
            </a:extLst>
          </p:cNvPr>
          <p:cNvSpPr>
            <a:spLocks noGrp="1"/>
          </p:cNvSpPr>
          <p:nvPr>
            <p:ph type="title"/>
          </p:nvPr>
        </p:nvSpPr>
        <p:spPr>
          <a:xfrm>
            <a:off x="283474" y="265311"/>
            <a:ext cx="10079725" cy="430887"/>
          </a:xfrm>
        </p:spPr>
        <p:txBody>
          <a:bodyPr/>
          <a:lstStyle/>
          <a:p>
            <a:r>
              <a:rPr lang="en-ZA" sz="2800">
                <a:solidFill>
                  <a:srgbClr val="FF0000"/>
                </a:solidFill>
                <a:latin typeface="Tahoma"/>
                <a:ea typeface="+mn-ea"/>
                <a:cs typeface="+mn-cs"/>
              </a:rPr>
              <a:t>DAMAGED AREAS</a:t>
            </a:r>
            <a:endParaRPr lang="en-US" sz="2800">
              <a:solidFill>
                <a:srgbClr val="FF0000"/>
              </a:solidFill>
              <a:ea typeface="Tahoma"/>
              <a:cs typeface="Tahoma"/>
            </a:endParaRPr>
          </a:p>
        </p:txBody>
      </p:sp>
      <p:pic>
        <p:nvPicPr>
          <p:cNvPr id="4" name="Picture 3">
            <a:extLst>
              <a:ext uri="{FF2B5EF4-FFF2-40B4-BE49-F238E27FC236}">
                <a16:creationId xmlns:a16="http://schemas.microsoft.com/office/drawing/2014/main" id="{A8FFAE70-D56A-44AA-4C77-99C45E92810C}"/>
              </a:ext>
            </a:extLst>
          </p:cNvPr>
          <p:cNvPicPr>
            <a:picLocks noChangeAspect="1"/>
          </p:cNvPicPr>
          <p:nvPr/>
        </p:nvPicPr>
        <p:blipFill>
          <a:blip r:embed="rId2"/>
          <a:srcRect b="6241"/>
          <a:stretch/>
        </p:blipFill>
        <p:spPr>
          <a:xfrm>
            <a:off x="253746" y="1282186"/>
            <a:ext cx="11684508" cy="5022361"/>
          </a:xfrm>
          <a:prstGeom prst="rect">
            <a:avLst/>
          </a:prstGeom>
        </p:spPr>
      </p:pic>
    </p:spTree>
    <p:extLst>
      <p:ext uri="{BB962C8B-B14F-4D97-AF65-F5344CB8AC3E}">
        <p14:creationId xmlns:p14="http://schemas.microsoft.com/office/powerpoint/2010/main" val="32338385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1EDA816-F163-E0B5-5200-30657634E9A4}"/>
              </a:ext>
            </a:extLst>
          </p:cNvPr>
          <p:cNvSpPr>
            <a:spLocks noGrp="1"/>
          </p:cNvSpPr>
          <p:nvPr>
            <p:ph type="title"/>
          </p:nvPr>
        </p:nvSpPr>
        <p:spPr>
          <a:xfrm>
            <a:off x="283474" y="249922"/>
            <a:ext cx="10079725" cy="461665"/>
          </a:xfrm>
        </p:spPr>
        <p:txBody>
          <a:bodyPr/>
          <a:lstStyle/>
          <a:p>
            <a:r>
              <a:rPr kumimoji="0" lang="en-ZA" sz="2400" b="1" i="0" u="none" strike="noStrike" kern="1200" cap="none" spc="0" normalizeH="0" baseline="0" noProof="0">
                <a:ln>
                  <a:noFill/>
                </a:ln>
                <a:solidFill>
                  <a:srgbClr val="000000"/>
                </a:solidFill>
                <a:effectLst/>
                <a:uLnTx/>
                <a:uFillTx/>
                <a:latin typeface="Apex New Bold" panose="02010600040501010103" pitchFamily="2" charset="77"/>
                <a:cs typeface="+mj-cs"/>
              </a:rPr>
              <a:t>Key Pointers determining the validity of Sworn – Affidavit:</a:t>
            </a:r>
            <a:endParaRPr lang="en-US"/>
          </a:p>
        </p:txBody>
      </p:sp>
      <p:pic>
        <p:nvPicPr>
          <p:cNvPr id="8" name="Picture 7">
            <a:extLst>
              <a:ext uri="{FF2B5EF4-FFF2-40B4-BE49-F238E27FC236}">
                <a16:creationId xmlns:a16="http://schemas.microsoft.com/office/drawing/2014/main" id="{876B03BD-5447-219D-9F10-5AD2B2D0A8F8}"/>
              </a:ext>
            </a:extLst>
          </p:cNvPr>
          <p:cNvPicPr>
            <a:picLocks noChangeAspect="1"/>
          </p:cNvPicPr>
          <p:nvPr/>
        </p:nvPicPr>
        <p:blipFill rotWithShape="1">
          <a:blip r:embed="rId3"/>
          <a:srcRect l="23873" t="30849" r="18326" b="9611"/>
          <a:stretch/>
        </p:blipFill>
        <p:spPr>
          <a:xfrm>
            <a:off x="283474" y="1089061"/>
            <a:ext cx="10298908" cy="5393932"/>
          </a:xfrm>
          <a:prstGeom prst="rect">
            <a:avLst/>
          </a:prstGeom>
        </p:spPr>
      </p:pic>
    </p:spTree>
    <p:extLst>
      <p:ext uri="{BB962C8B-B14F-4D97-AF65-F5344CB8AC3E}">
        <p14:creationId xmlns:p14="http://schemas.microsoft.com/office/powerpoint/2010/main" val="5651118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0B634E1-2772-8FB3-2A9F-7F1909A29CFC}"/>
              </a:ext>
            </a:extLst>
          </p:cNvPr>
          <p:cNvSpPr>
            <a:spLocks noGrp="1"/>
          </p:cNvSpPr>
          <p:nvPr>
            <p:ph type="title"/>
          </p:nvPr>
        </p:nvSpPr>
        <p:spPr>
          <a:xfrm>
            <a:off x="283474" y="249922"/>
            <a:ext cx="10079725" cy="461665"/>
          </a:xfrm>
        </p:spPr>
        <p:txBody>
          <a:bodyPr/>
          <a:lstStyle/>
          <a:p>
            <a:r>
              <a:rPr kumimoji="0" lang="en-ZA" sz="2400" b="1" i="0" u="none" strike="noStrike" kern="1200" cap="none" spc="0" normalizeH="0" baseline="0" noProof="0">
                <a:ln>
                  <a:noFill/>
                </a:ln>
                <a:solidFill>
                  <a:srgbClr val="000000"/>
                </a:solidFill>
                <a:effectLst/>
                <a:uLnTx/>
                <a:uFillTx/>
                <a:latin typeface="Apex New Bold" panose="02010600040501010103" pitchFamily="2" charset="77"/>
                <a:cs typeface="+mj-cs"/>
              </a:rPr>
              <a:t>Key Pointers determining the validity of CIPC B-BBEE Certificate:</a:t>
            </a:r>
            <a:endParaRPr lang="en-US"/>
          </a:p>
        </p:txBody>
      </p:sp>
      <p:pic>
        <p:nvPicPr>
          <p:cNvPr id="12" name="Picture 11">
            <a:extLst>
              <a:ext uri="{FF2B5EF4-FFF2-40B4-BE49-F238E27FC236}">
                <a16:creationId xmlns:a16="http://schemas.microsoft.com/office/drawing/2014/main" id="{50B13998-7A14-E37B-C59A-E742E0D443D9}"/>
              </a:ext>
            </a:extLst>
          </p:cNvPr>
          <p:cNvPicPr>
            <a:picLocks noChangeAspect="1"/>
          </p:cNvPicPr>
          <p:nvPr/>
        </p:nvPicPr>
        <p:blipFill rotWithShape="1">
          <a:blip r:embed="rId3"/>
          <a:srcRect l="24438" t="32907" r="15000" b="9812"/>
          <a:stretch/>
        </p:blipFill>
        <p:spPr>
          <a:xfrm>
            <a:off x="209841" y="955498"/>
            <a:ext cx="10226989" cy="5406000"/>
          </a:xfrm>
          <a:prstGeom prst="rect">
            <a:avLst/>
          </a:prstGeom>
        </p:spPr>
      </p:pic>
    </p:spTree>
    <p:extLst>
      <p:ext uri="{BB962C8B-B14F-4D97-AF65-F5344CB8AC3E}">
        <p14:creationId xmlns:p14="http://schemas.microsoft.com/office/powerpoint/2010/main" val="2464157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7495"/>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972970" y="1078100"/>
            <a:ext cx="7412385" cy="1938992"/>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r>
              <a:rPr lang="en-ZA" sz="6000">
                <a:solidFill>
                  <a:schemeClr val="bg1"/>
                </a:solidFill>
              </a:rPr>
              <a:t>PART C2: PRICING DATA</a:t>
            </a:r>
            <a:endParaRPr lang="en-US"/>
          </a:p>
        </p:txBody>
      </p:sp>
      <p:sp>
        <p:nvSpPr>
          <p:cNvPr id="6" name="Text Placeholder 23">
            <a:extLst>
              <a:ext uri="{FF2B5EF4-FFF2-40B4-BE49-F238E27FC236}">
                <a16:creationId xmlns:a16="http://schemas.microsoft.com/office/drawing/2014/main" id="{804EE08A-7B55-DD2B-B754-E1E2AD66BC6B}"/>
              </a:ext>
            </a:extLst>
          </p:cNvPr>
          <p:cNvSpPr txBox="1">
            <a:spLocks/>
          </p:cNvSpPr>
          <p:nvPr/>
        </p:nvSpPr>
        <p:spPr>
          <a:xfrm>
            <a:off x="1972970" y="3042909"/>
            <a:ext cx="2636363" cy="745571"/>
          </a:xfrm>
          <a:prstGeom prst="rect">
            <a:avLst/>
          </a:prstGeom>
        </p:spPr>
        <p:txBody>
          <a:bodyPr wrap="none" lIns="91440" tIns="144000" rIns="91440" bIns="45720" anchor="t">
            <a:spAutoFit/>
          </a:bodyPr>
          <a:lstStyle>
            <a:lvl1pPr marL="0" indent="0" algn="r" defTabSz="779173" rtl="0" eaLnBrk="1" latinLnBrk="0" hangingPunct="1">
              <a:lnSpc>
                <a:spcPct val="110000"/>
              </a:lnSpc>
              <a:spcBef>
                <a:spcPts val="1023"/>
              </a:spcBef>
              <a:spcAft>
                <a:spcPts val="341"/>
              </a:spcAft>
              <a:buFont typeface="Arial" pitchFamily="34" charset="0"/>
              <a:buNone/>
              <a:defRPr sz="2800" b="0" i="0" kern="1200">
                <a:solidFill>
                  <a:schemeClr val="tx1">
                    <a:lumMod val="50000"/>
                    <a:lumOff val="50000"/>
                  </a:schemeClr>
                </a:solidFill>
                <a:latin typeface="Apex New Medium" panose="02010600040501010103" pitchFamily="2" charset="77"/>
                <a:ea typeface="Apex New Medium" panose="02010600040501010103" pitchFamily="2" charset="77"/>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8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6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4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a:lstStyle>
          <a:p>
            <a:pPr algn="l" defTabSz="914400">
              <a:lnSpc>
                <a:spcPct val="100000"/>
              </a:lnSpc>
              <a:spcBef>
                <a:spcPts val="0"/>
              </a:spcBef>
              <a:spcAft>
                <a:spcPts val="0"/>
              </a:spcAft>
              <a:defRPr/>
            </a:pPr>
            <a:r>
              <a:rPr lang="en-ZA" sz="1800">
                <a:solidFill>
                  <a:schemeClr val="bg1"/>
                </a:solidFill>
                <a:latin typeface="Apex New Medium"/>
              </a:rPr>
              <a:t>C2.1 PRICING DATA</a:t>
            </a:r>
          </a:p>
          <a:p>
            <a:pPr algn="l" defTabSz="914400">
              <a:lnSpc>
                <a:spcPct val="100000"/>
              </a:lnSpc>
              <a:spcBef>
                <a:spcPts val="0"/>
              </a:spcBef>
              <a:spcAft>
                <a:spcPts val="0"/>
              </a:spcAft>
              <a:defRPr/>
            </a:pPr>
            <a:r>
              <a:rPr lang="en-US" sz="1800">
                <a:solidFill>
                  <a:schemeClr val="bg1"/>
                </a:solidFill>
                <a:latin typeface="Apex New Medium"/>
              </a:rPr>
              <a:t>C2.2 BILLS OF QUANTITIES</a:t>
            </a:r>
            <a:endParaRPr lang="en-US" sz="1800">
              <a:solidFill>
                <a:schemeClr val="bg1"/>
              </a:solidFill>
            </a:endParaRP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2056543626"/>
      </p:ext>
    </p:extLst>
  </p:cSld>
  <p:clrMapOvr>
    <a:masterClrMapping/>
  </p:clrMapOvr>
  <p:extLst>
    <p:ext uri="{6950BFC3-D8DA-4A85-94F7-54DA5524770B}">
      <p188:commentRel xmlns:p188="http://schemas.microsoft.com/office/powerpoint/2018/8/main" r:id="rId2"/>
    </p:ext>
  </p:extLs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9394E-28CC-1C43-63A3-BA4ED9FB16FD}"/>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latin typeface="Apex New Bold"/>
              </a:rPr>
              <a:t>PART C2: PRICING DATA</a:t>
            </a:r>
            <a:endParaRPr lang="en-US"/>
          </a:p>
        </p:txBody>
      </p:sp>
      <p:sp>
        <p:nvSpPr>
          <p:cNvPr id="3" name="Text Placeholder 2">
            <a:extLst>
              <a:ext uri="{FF2B5EF4-FFF2-40B4-BE49-F238E27FC236}">
                <a16:creationId xmlns:a16="http://schemas.microsoft.com/office/drawing/2014/main" id="{7526A638-0024-5CA5-8A43-179DC5571F58}"/>
              </a:ext>
            </a:extLst>
          </p:cNvPr>
          <p:cNvSpPr>
            <a:spLocks noGrp="1"/>
          </p:cNvSpPr>
          <p:nvPr>
            <p:ph type="body" sz="quarter" idx="16"/>
          </p:nvPr>
        </p:nvSpPr>
        <p:spPr/>
        <p:txBody>
          <a:bodyPr lIns="91440" tIns="45720" rIns="91440" bIns="45720" anchor="t"/>
          <a:lstStyle/>
          <a:p>
            <a:r>
              <a:rPr lang="en-ZA">
                <a:latin typeface="Apex New Medium"/>
              </a:rPr>
              <a:t>C2.1 PRICING ASSUMPTIONS</a:t>
            </a:r>
          </a:p>
          <a:p>
            <a:pPr marL="285750" indent="-285750">
              <a:buChar char="•"/>
            </a:pPr>
            <a:r>
              <a:rPr lang="en-ZA">
                <a:latin typeface="Apex New Medium"/>
              </a:rPr>
              <a:t>General pricing assumptions</a:t>
            </a:r>
          </a:p>
          <a:p>
            <a:pPr marL="285750" indent="-285750">
              <a:buChar char="•"/>
            </a:pPr>
            <a:r>
              <a:rPr lang="en-ZA">
                <a:latin typeface="Apex New Medium"/>
              </a:rPr>
              <a:t>Particular pricing assumptions</a:t>
            </a:r>
          </a:p>
          <a:p>
            <a:pPr marL="588645" lvl="2" indent="-285750">
              <a:spcBef>
                <a:spcPts val="1023"/>
              </a:spcBef>
              <a:spcAft>
                <a:spcPts val="341"/>
              </a:spcAft>
              <a:buFont typeface="Wingdings" pitchFamily="34" charset="0"/>
              <a:buChar char="§"/>
            </a:pPr>
            <a:r>
              <a:rPr lang="en-ZA" sz="1600">
                <a:solidFill>
                  <a:schemeClr val="tx2"/>
                </a:solidFill>
                <a:latin typeface="Apex New Medium"/>
              </a:rPr>
              <a:t>Section A – Preliminary and general</a:t>
            </a:r>
          </a:p>
          <a:p>
            <a:pPr marL="588645" lvl="2" indent="-285750">
              <a:spcBef>
                <a:spcPts val="1023"/>
              </a:spcBef>
              <a:spcAft>
                <a:spcPts val="341"/>
              </a:spcAft>
              <a:buFont typeface="Wingdings" pitchFamily="34" charset="0"/>
              <a:buChar char="§"/>
            </a:pPr>
            <a:r>
              <a:rPr lang="en-ZA" sz="1600">
                <a:solidFill>
                  <a:schemeClr val="tx2"/>
                </a:solidFill>
                <a:latin typeface="Apex New Medium"/>
              </a:rPr>
              <a:t>Section B – Site clearance (demolitions)</a:t>
            </a:r>
          </a:p>
          <a:p>
            <a:pPr marL="588645" lvl="2" indent="-285750">
              <a:spcBef>
                <a:spcPts val="1023"/>
              </a:spcBef>
              <a:spcAft>
                <a:spcPts val="341"/>
              </a:spcAft>
              <a:buFont typeface="Wingdings" pitchFamily="34" charset="0"/>
              <a:buChar char="§"/>
            </a:pPr>
            <a:r>
              <a:rPr lang="en-ZA" sz="1600">
                <a:solidFill>
                  <a:schemeClr val="tx2"/>
                </a:solidFill>
                <a:latin typeface="Apex New Medium"/>
              </a:rPr>
              <a:t>Section C – Concrete</a:t>
            </a:r>
          </a:p>
          <a:p>
            <a:pPr marL="588645" lvl="2" indent="-285750">
              <a:spcBef>
                <a:spcPts val="1023"/>
              </a:spcBef>
              <a:spcAft>
                <a:spcPts val="341"/>
              </a:spcAft>
              <a:buFont typeface="Wingdings" pitchFamily="34" charset="0"/>
              <a:buChar char="§"/>
            </a:pPr>
            <a:r>
              <a:rPr lang="en-ZA" sz="1600">
                <a:solidFill>
                  <a:schemeClr val="tx2"/>
                </a:solidFill>
                <a:latin typeface="Apex New Medium"/>
              </a:rPr>
              <a:t>Section D – Structural steelwork</a:t>
            </a:r>
          </a:p>
          <a:p>
            <a:pPr marL="588645" lvl="2" indent="-285750">
              <a:spcBef>
                <a:spcPts val="1023"/>
              </a:spcBef>
              <a:spcAft>
                <a:spcPts val="341"/>
              </a:spcAft>
              <a:buFont typeface="Wingdings" pitchFamily="34" charset="0"/>
              <a:buChar char="§"/>
            </a:pPr>
            <a:r>
              <a:rPr lang="en-ZA" sz="1600">
                <a:solidFill>
                  <a:schemeClr val="tx2"/>
                </a:solidFill>
                <a:latin typeface="Apex New Medium"/>
              </a:rPr>
              <a:t>Section E – Dredging</a:t>
            </a:r>
          </a:p>
          <a:p>
            <a:pPr marL="588645" lvl="2" indent="-285750">
              <a:spcBef>
                <a:spcPts val="1023"/>
              </a:spcBef>
              <a:spcAft>
                <a:spcPts val="341"/>
              </a:spcAft>
              <a:buFont typeface="Wingdings" pitchFamily="34" charset="0"/>
              <a:buChar char="§"/>
            </a:pPr>
            <a:r>
              <a:rPr lang="en-ZA" sz="1600">
                <a:solidFill>
                  <a:schemeClr val="tx2"/>
                </a:solidFill>
                <a:latin typeface="Apex New Medium"/>
              </a:rPr>
              <a:t>Section F – Coastal structures</a:t>
            </a:r>
          </a:p>
        </p:txBody>
      </p:sp>
      <p:sp>
        <p:nvSpPr>
          <p:cNvPr id="5" name="TextBox 4">
            <a:extLst>
              <a:ext uri="{FF2B5EF4-FFF2-40B4-BE49-F238E27FC236}">
                <a16:creationId xmlns:a16="http://schemas.microsoft.com/office/drawing/2014/main" id="{D898D39E-7FB2-07D0-B6D9-B1B6CA663849}"/>
              </a:ext>
            </a:extLst>
          </p:cNvPr>
          <p:cNvSpPr txBox="1"/>
          <p:nvPr/>
        </p:nvSpPr>
        <p:spPr>
          <a:xfrm>
            <a:off x="-139426" y="7469599"/>
            <a:ext cx="12195028" cy="1323439"/>
          </a:xfrm>
          <a:prstGeom prst="rect">
            <a:avLst/>
          </a:prstGeom>
          <a:noFill/>
          <a:ln>
            <a:noFill/>
          </a:ln>
        </p:spPr>
        <p:txBody>
          <a:bodyPr wrap="square" rtlCol="0">
            <a:spAutoFit/>
          </a:bodyPr>
          <a:lstStyle/>
          <a:p>
            <a:pPr algn="ctr"/>
            <a:r>
              <a:rPr lang="en-ZA" sz="8000" b="1">
                <a:latin typeface="Calibri" panose="020F0502020204030204" pitchFamily="34" charset="0"/>
              </a:rPr>
              <a:t>Q&amp;A</a:t>
            </a:r>
          </a:p>
        </p:txBody>
      </p:sp>
    </p:spTree>
    <p:extLst>
      <p:ext uri="{BB962C8B-B14F-4D97-AF65-F5344CB8AC3E}">
        <p14:creationId xmlns:p14="http://schemas.microsoft.com/office/powerpoint/2010/main" val="39559005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9394E-28CC-1C43-63A3-BA4ED9FB16FD}"/>
              </a:ext>
            </a:extLst>
          </p:cNvPr>
          <p:cNvSpPr>
            <a:spLocks noGrp="1"/>
          </p:cNvSpPr>
          <p:nvPr>
            <p:ph type="title"/>
          </p:nvPr>
        </p:nvSpPr>
        <p:spPr>
          <a:xfrm>
            <a:off x="283474" y="249922"/>
            <a:ext cx="10079725" cy="461665"/>
          </a:xfrm>
        </p:spPr>
        <p:txBody>
          <a:bodyPr/>
          <a:lstStyle/>
          <a:p>
            <a:r>
              <a:rPr lang="en-ZA"/>
              <a:t>PART C2: PRICING DATA</a:t>
            </a:r>
            <a:endParaRPr lang="en-US"/>
          </a:p>
        </p:txBody>
      </p:sp>
      <p:sp>
        <p:nvSpPr>
          <p:cNvPr id="3" name="Text Placeholder 2">
            <a:extLst>
              <a:ext uri="{FF2B5EF4-FFF2-40B4-BE49-F238E27FC236}">
                <a16:creationId xmlns:a16="http://schemas.microsoft.com/office/drawing/2014/main" id="{7526A638-0024-5CA5-8A43-179DC5571F58}"/>
              </a:ext>
            </a:extLst>
          </p:cNvPr>
          <p:cNvSpPr>
            <a:spLocks noGrp="1"/>
          </p:cNvSpPr>
          <p:nvPr>
            <p:ph type="body" sz="quarter" idx="16"/>
          </p:nvPr>
        </p:nvSpPr>
        <p:spPr>
          <a:xfrm>
            <a:off x="283475" y="831283"/>
            <a:ext cx="5676402" cy="5407438"/>
          </a:xfrm>
        </p:spPr>
        <p:txBody>
          <a:bodyPr lIns="91440" tIns="45720" rIns="91440" bIns="45720" anchor="t"/>
          <a:lstStyle/>
          <a:p>
            <a:r>
              <a:rPr lang="en-ZA">
                <a:latin typeface="Apex New Medium"/>
              </a:rPr>
              <a:t>C2.2 BILL OF QUANTITIES </a:t>
            </a:r>
          </a:p>
          <a:p>
            <a:pPr marL="342900" indent="-342900">
              <a:buChar char="•"/>
            </a:pPr>
            <a:r>
              <a:rPr lang="en-ZA">
                <a:latin typeface="Apex New Medium"/>
              </a:rPr>
              <a:t>Section 1 – Preliminary and general </a:t>
            </a:r>
          </a:p>
          <a:p>
            <a:pPr marL="571500" lvl="1" indent="-342900">
              <a:buAutoNum type="arabicPeriod"/>
            </a:pPr>
            <a:r>
              <a:rPr lang="en-ZA">
                <a:solidFill>
                  <a:srgbClr val="69614E"/>
                </a:solidFill>
                <a:latin typeface="Apex New Medium"/>
              </a:rPr>
              <a:t>Fixed charge and value related items (temporary works items)</a:t>
            </a:r>
          </a:p>
          <a:p>
            <a:pPr marL="571500" lvl="1" indent="-342900">
              <a:buAutoNum type="arabicPeriod"/>
            </a:pPr>
            <a:r>
              <a:rPr lang="en-ZA">
                <a:solidFill>
                  <a:srgbClr val="69614E"/>
                </a:solidFill>
                <a:latin typeface="Apex New Medium"/>
              </a:rPr>
              <a:t>Time related items</a:t>
            </a:r>
          </a:p>
          <a:p>
            <a:pPr marL="571500" lvl="1" indent="-342900">
              <a:buAutoNum type="arabicPeriod"/>
            </a:pPr>
            <a:r>
              <a:rPr lang="en-ZA">
                <a:solidFill>
                  <a:srgbClr val="69614E"/>
                </a:solidFill>
                <a:latin typeface="Apex New Medium"/>
              </a:rPr>
              <a:t>CIDB Build</a:t>
            </a:r>
          </a:p>
          <a:p>
            <a:pPr marL="342900" indent="-342900">
              <a:buFont typeface="Arial" pitchFamily="34" charset="0"/>
              <a:buChar char="•"/>
            </a:pPr>
            <a:r>
              <a:rPr lang="en-ZA">
                <a:solidFill>
                  <a:srgbClr val="69614E"/>
                </a:solidFill>
                <a:latin typeface="Apex New Medium"/>
              </a:rPr>
              <a:t>Section 2 – North breakwater</a:t>
            </a:r>
          </a:p>
          <a:p>
            <a:pPr marL="571500" lvl="1" indent="-342900">
              <a:buAutoNum type="arabicPeriod"/>
            </a:pPr>
            <a:r>
              <a:rPr lang="en-ZA">
                <a:solidFill>
                  <a:srgbClr val="69614E"/>
                </a:solidFill>
                <a:latin typeface="Apex New Medium"/>
              </a:rPr>
              <a:t>Site clearance (demolitions)</a:t>
            </a:r>
          </a:p>
          <a:p>
            <a:pPr marL="874395" lvl="2" indent="-160655">
              <a:buFont typeface="Wingdings" pitchFamily="34" charset="0"/>
              <a:buChar char="§"/>
            </a:pPr>
            <a:r>
              <a:rPr lang="en-ZA">
                <a:solidFill>
                  <a:srgbClr val="69614E"/>
                </a:solidFill>
                <a:latin typeface="Apex New Medium"/>
              </a:rPr>
              <a:t>Preparation for outriggers </a:t>
            </a:r>
          </a:p>
          <a:p>
            <a:pPr marL="874395" lvl="2" indent="-160655">
              <a:buFont typeface="Wingdings" pitchFamily="34" charset="0"/>
              <a:buChar char="§"/>
            </a:pPr>
            <a:r>
              <a:rPr lang="en-ZA">
                <a:solidFill>
                  <a:srgbClr val="69614E"/>
                </a:solidFill>
                <a:latin typeface="Apex New Medium"/>
              </a:rPr>
              <a:t>Remove navigation light complete</a:t>
            </a:r>
          </a:p>
          <a:p>
            <a:pPr marL="571500" lvl="1" indent="-342900">
              <a:buAutoNum type="arabicPeriod"/>
            </a:pPr>
            <a:r>
              <a:rPr lang="en-ZA">
                <a:solidFill>
                  <a:srgbClr val="69614E"/>
                </a:solidFill>
                <a:latin typeface="Apex New Medium"/>
              </a:rPr>
              <a:t>Concrete (structural)</a:t>
            </a:r>
          </a:p>
          <a:p>
            <a:pPr marL="874395" lvl="2" indent="-160655">
              <a:buFont typeface="Wingdings" pitchFamily="34" charset="0"/>
              <a:buChar char="§"/>
            </a:pPr>
            <a:r>
              <a:rPr lang="en-ZA">
                <a:solidFill>
                  <a:srgbClr val="69614E"/>
                </a:solidFill>
                <a:latin typeface="Apex New Medium"/>
              </a:rPr>
              <a:t>Repair of wall if altered for outriggers (provisional item)</a:t>
            </a:r>
          </a:p>
          <a:p>
            <a:pPr marL="571500" lvl="1" indent="-342900">
              <a:buAutoNum type="arabicPeriod"/>
            </a:pPr>
            <a:r>
              <a:rPr lang="en-ZA">
                <a:solidFill>
                  <a:srgbClr val="69614E"/>
                </a:solidFill>
                <a:latin typeface="Apex New Medium"/>
              </a:rPr>
              <a:t>Precast concrete</a:t>
            </a:r>
          </a:p>
          <a:p>
            <a:pPr marL="874395" lvl="2" indent="-160655">
              <a:buFont typeface="Wingdings" pitchFamily="34" charset="0"/>
              <a:buChar char="§"/>
            </a:pPr>
            <a:r>
              <a:rPr lang="en-ZA">
                <a:solidFill>
                  <a:srgbClr val="69614E"/>
                </a:solidFill>
                <a:latin typeface="Apex New Medium"/>
              </a:rPr>
              <a:t>20t dolosse</a:t>
            </a:r>
          </a:p>
          <a:p>
            <a:pPr marL="571500" lvl="1" indent="-342900">
              <a:buAutoNum type="arabicPeriod"/>
            </a:pPr>
            <a:r>
              <a:rPr lang="en-ZA">
                <a:solidFill>
                  <a:srgbClr val="69614E"/>
                </a:solidFill>
                <a:latin typeface="Apex New Medium"/>
              </a:rPr>
              <a:t>Structural steelwork</a:t>
            </a:r>
          </a:p>
          <a:p>
            <a:pPr marL="874395" lvl="2" indent="-160655">
              <a:buFont typeface="Wingdings"/>
              <a:buChar char="§"/>
            </a:pPr>
            <a:r>
              <a:rPr lang="en-ZA">
                <a:solidFill>
                  <a:srgbClr val="69614E"/>
                </a:solidFill>
                <a:latin typeface="Apex New Medium"/>
              </a:rPr>
              <a:t>Navigation light </a:t>
            </a:r>
          </a:p>
          <a:p>
            <a:pPr marL="571500" lvl="1" indent="-342900">
              <a:buFont typeface="Arial" pitchFamily="34" charset="0"/>
              <a:buAutoNum type="arabicPeriod"/>
            </a:pPr>
            <a:endParaRPr lang="en-ZA">
              <a:solidFill>
                <a:srgbClr val="69614E"/>
              </a:solidFill>
              <a:latin typeface="Apex New Medium"/>
            </a:endParaRPr>
          </a:p>
          <a:p>
            <a:pPr marL="342900" indent="-342900">
              <a:buChar char="•"/>
            </a:pPr>
            <a:endParaRPr lang="en-ZA">
              <a:solidFill>
                <a:srgbClr val="69614E"/>
              </a:solidFill>
            </a:endParaRPr>
          </a:p>
          <a:p>
            <a:pPr marL="571500" lvl="1" indent="-342900">
              <a:buAutoNum type="arabicPeriod"/>
            </a:pPr>
            <a:endParaRPr lang="en-ZA">
              <a:solidFill>
                <a:srgbClr val="69614E"/>
              </a:solidFill>
              <a:latin typeface="Apex New Medium"/>
            </a:endParaRPr>
          </a:p>
        </p:txBody>
      </p:sp>
      <p:sp>
        <p:nvSpPr>
          <p:cNvPr id="5" name="TextBox 4">
            <a:extLst>
              <a:ext uri="{FF2B5EF4-FFF2-40B4-BE49-F238E27FC236}">
                <a16:creationId xmlns:a16="http://schemas.microsoft.com/office/drawing/2014/main" id="{D898D39E-7FB2-07D0-B6D9-B1B6CA663849}"/>
              </a:ext>
            </a:extLst>
          </p:cNvPr>
          <p:cNvSpPr txBox="1"/>
          <p:nvPr/>
        </p:nvSpPr>
        <p:spPr>
          <a:xfrm>
            <a:off x="-139426" y="7469599"/>
            <a:ext cx="12195028" cy="1323439"/>
          </a:xfrm>
          <a:prstGeom prst="rect">
            <a:avLst/>
          </a:prstGeom>
          <a:noFill/>
          <a:ln>
            <a:noFill/>
          </a:ln>
        </p:spPr>
        <p:txBody>
          <a:bodyPr wrap="square" rtlCol="0">
            <a:spAutoFit/>
          </a:bodyPr>
          <a:lstStyle/>
          <a:p>
            <a:pPr algn="ctr"/>
            <a:r>
              <a:rPr lang="en-ZA" sz="8000" b="1">
                <a:latin typeface="Calibri" panose="020F0502020204030204" pitchFamily="34" charset="0"/>
              </a:rPr>
              <a:t>Q&amp;A</a:t>
            </a:r>
          </a:p>
        </p:txBody>
      </p:sp>
      <p:sp>
        <p:nvSpPr>
          <p:cNvPr id="7" name="Text Placeholder 2">
            <a:extLst>
              <a:ext uri="{FF2B5EF4-FFF2-40B4-BE49-F238E27FC236}">
                <a16:creationId xmlns:a16="http://schemas.microsoft.com/office/drawing/2014/main" id="{135AC7EF-FE99-BAC6-B69C-59791FE770F8}"/>
              </a:ext>
            </a:extLst>
          </p:cNvPr>
          <p:cNvSpPr txBox="1">
            <a:spLocks/>
          </p:cNvSpPr>
          <p:nvPr/>
        </p:nvSpPr>
        <p:spPr>
          <a:xfrm>
            <a:off x="5964805" y="1249497"/>
            <a:ext cx="5676402" cy="4990996"/>
          </a:xfrm>
          <a:prstGeom prst="rect">
            <a:avLst/>
          </a:prstGeom>
        </p:spPr>
        <p:txBody>
          <a:bodyPr lIns="91440" tIns="45720" rIns="91440" bIns="45720" anchor="t"/>
          <a:lstStyle>
            <a:lvl1pPr marL="0" indent="0" algn="l" defTabSz="779173" rtl="0" eaLnBrk="1" latinLnBrk="0" hangingPunct="1">
              <a:lnSpc>
                <a:spcPct val="110000"/>
              </a:lnSpc>
              <a:spcBef>
                <a:spcPts val="1023"/>
              </a:spcBef>
              <a:spcAft>
                <a:spcPts val="341"/>
              </a:spcAft>
              <a:buFont typeface="Arial" pitchFamily="34" charset="0"/>
              <a:buNone/>
              <a:defRPr sz="1600" b="0" i="0" kern="1200">
                <a:solidFill>
                  <a:schemeClr val="tx2"/>
                </a:solidFill>
                <a:latin typeface="Apex New Medium" panose="02010600040501010103" pitchFamily="2" charset="77"/>
                <a:ea typeface="Apex New Medium" panose="02010600040501010103" pitchFamily="2" charset="77"/>
                <a:cs typeface="+mn-cs"/>
              </a:defRPr>
            </a:lvl1pPr>
            <a:lvl2pPr marL="228612" indent="-142037" algn="l" defTabSz="779173" rtl="0" eaLnBrk="1" latinLnBrk="0" hangingPunct="1">
              <a:lnSpc>
                <a:spcPct val="110000"/>
              </a:lnSpc>
              <a:spcBef>
                <a:spcPts val="171"/>
              </a:spcBef>
              <a:spcAft>
                <a:spcPts val="171"/>
              </a:spcAft>
              <a:buFont typeface="Arial" pitchFamily="34" charset="0"/>
              <a:buChar char="•"/>
              <a:defRPr sz="1400" kern="1200">
                <a:solidFill>
                  <a:schemeClr val="tx1">
                    <a:lumMod val="50000"/>
                    <a:lumOff val="50000"/>
                  </a:schemeClr>
                </a:solidFill>
                <a:latin typeface="+mn-lt"/>
                <a:ea typeface="+mn-ea"/>
                <a:cs typeface="+mn-cs"/>
              </a:defRPr>
            </a:lvl2pPr>
            <a:lvl3pPr marL="531623" indent="-160976" algn="l" defTabSz="779173" rtl="0" eaLnBrk="1" latinLnBrk="0" hangingPunct="1">
              <a:lnSpc>
                <a:spcPct val="110000"/>
              </a:lnSpc>
              <a:spcBef>
                <a:spcPts val="85"/>
              </a:spcBef>
              <a:spcAft>
                <a:spcPts val="171"/>
              </a:spcAft>
              <a:buFont typeface="Arial" pitchFamily="34" charset="0"/>
              <a:buChar char="›"/>
              <a:defRPr sz="1200" kern="1200">
                <a:solidFill>
                  <a:schemeClr val="tx1">
                    <a:lumMod val="50000"/>
                    <a:lumOff val="50000"/>
                  </a:schemeClr>
                </a:solidFill>
                <a:latin typeface="+mn-lt"/>
                <a:ea typeface="+mn-ea"/>
                <a:cs typeface="+mn-cs"/>
              </a:defRPr>
            </a:lvl3pPr>
            <a:lvl4pPr marL="764293" indent="-155565" algn="l" defTabSz="779173" rtl="0" eaLnBrk="1" latinLnBrk="0" hangingPunct="1">
              <a:lnSpc>
                <a:spcPct val="110000"/>
              </a:lnSpc>
              <a:spcBef>
                <a:spcPts val="85"/>
              </a:spcBef>
              <a:spcAft>
                <a:spcPts val="171"/>
              </a:spcAft>
              <a:buFont typeface="Arial" pitchFamily="34" charset="0"/>
              <a:buChar char="–"/>
              <a:defRPr sz="1100" kern="1200">
                <a:solidFill>
                  <a:schemeClr val="tx1">
                    <a:lumMod val="50000"/>
                    <a:lumOff val="50000"/>
                  </a:schemeClr>
                </a:solidFill>
                <a:latin typeface="+mn-lt"/>
                <a:ea typeface="+mn-ea"/>
                <a:cs typeface="+mn-cs"/>
              </a:defRPr>
            </a:lvl4pPr>
            <a:lvl5pPr marL="1078126" indent="-156917" algn="l" defTabSz="779173" rtl="0" eaLnBrk="1" latinLnBrk="0" hangingPunct="1">
              <a:lnSpc>
                <a:spcPct val="110000"/>
              </a:lnSpc>
              <a:spcBef>
                <a:spcPts val="85"/>
              </a:spcBef>
              <a:spcAft>
                <a:spcPts val="171"/>
              </a:spcAft>
              <a:buFont typeface="Arial" pitchFamily="34" charset="0"/>
              <a:buChar char="»"/>
              <a:defRPr sz="1100" kern="1200">
                <a:solidFill>
                  <a:schemeClr val="tx1">
                    <a:lumMod val="50000"/>
                    <a:lumOff val="50000"/>
                  </a:schemeClr>
                </a:solidFill>
                <a:latin typeface="+mn-lt"/>
                <a:ea typeface="+mn-ea"/>
                <a:cs typeface="+mn-cs"/>
              </a:defRPr>
            </a:lvl5pPr>
            <a:lvl6pPr marL="2142725"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itchFamily="34" charset="0"/>
              <a:buChar char="•"/>
              <a:defRPr sz="1704" kern="1200">
                <a:solidFill>
                  <a:schemeClr val="tx1"/>
                </a:solidFill>
                <a:latin typeface="+mn-lt"/>
                <a:ea typeface="+mn-ea"/>
                <a:cs typeface="+mn-cs"/>
              </a:defRPr>
            </a:lvl9pPr>
          </a:lstStyle>
          <a:p>
            <a:pPr marL="342900" indent="-342900">
              <a:buFont typeface="Arial" pitchFamily="34" charset="0"/>
              <a:buChar char="•"/>
            </a:pPr>
            <a:r>
              <a:rPr lang="en-ZA">
                <a:solidFill>
                  <a:srgbClr val="69614E"/>
                </a:solidFill>
                <a:latin typeface="Apex New Medium"/>
              </a:rPr>
              <a:t>Section 3 - South breakwater</a:t>
            </a:r>
            <a:endParaRPr lang="en-US"/>
          </a:p>
          <a:p>
            <a:pPr marL="571500" lvl="1" indent="-342900">
              <a:buFont typeface="Arial" pitchFamily="34" charset="0"/>
              <a:buAutoNum type="arabicPeriod"/>
            </a:pPr>
            <a:r>
              <a:rPr lang="en-ZA">
                <a:solidFill>
                  <a:srgbClr val="69614E"/>
                </a:solidFill>
                <a:latin typeface="Apex New Medium"/>
              </a:rPr>
              <a:t>Site clearance (demolitions)</a:t>
            </a:r>
          </a:p>
          <a:p>
            <a:pPr marL="874395" lvl="2" indent="-160655">
              <a:buFont typeface="Wingdings" pitchFamily="34" charset="0"/>
              <a:buChar char="§"/>
            </a:pPr>
            <a:r>
              <a:rPr lang="en-ZA">
                <a:solidFill>
                  <a:srgbClr val="69614E"/>
                </a:solidFill>
                <a:latin typeface="Apex New Medium"/>
              </a:rPr>
              <a:t>Demolish cap, remove underlayer &amp; 30t dolosse for reuse</a:t>
            </a:r>
          </a:p>
          <a:p>
            <a:pPr marL="874395" lvl="2" indent="-160655">
              <a:buFont typeface="Wingdings" pitchFamily="34" charset="0"/>
              <a:buChar char="§"/>
            </a:pPr>
            <a:r>
              <a:rPr lang="en-ZA">
                <a:solidFill>
                  <a:srgbClr val="69614E"/>
                </a:solidFill>
                <a:latin typeface="Apex New Medium"/>
              </a:rPr>
              <a:t>Remove navigation light complete (temporary &amp; permanent positions)</a:t>
            </a:r>
          </a:p>
          <a:p>
            <a:pPr marL="571500" lvl="1" indent="-342900">
              <a:buFont typeface="Arial" pitchFamily="34" charset="0"/>
              <a:buAutoNum type="arabicPeriod"/>
            </a:pPr>
            <a:r>
              <a:rPr lang="en-ZA">
                <a:solidFill>
                  <a:srgbClr val="69614E"/>
                </a:solidFill>
                <a:latin typeface="Apex New Medium"/>
              </a:rPr>
              <a:t>Concrete (structural)</a:t>
            </a:r>
          </a:p>
          <a:p>
            <a:pPr marL="874395" lvl="2" indent="-160655">
              <a:buFont typeface="Wingdings" pitchFamily="34" charset="0"/>
              <a:buChar char="§"/>
            </a:pPr>
            <a:r>
              <a:rPr lang="en-ZA">
                <a:solidFill>
                  <a:srgbClr val="69614E"/>
                </a:solidFill>
                <a:latin typeface="Apex New Medium"/>
              </a:rPr>
              <a:t>Crane base, ramp, new permanent navigation light plinth</a:t>
            </a:r>
          </a:p>
          <a:p>
            <a:pPr marL="571500" lvl="1" indent="-342900">
              <a:buFont typeface="Arial" pitchFamily="34" charset="0"/>
              <a:buAutoNum type="arabicPeriod"/>
            </a:pPr>
            <a:r>
              <a:rPr lang="en-ZA">
                <a:solidFill>
                  <a:srgbClr val="69614E"/>
                </a:solidFill>
                <a:latin typeface="Apex New Medium"/>
              </a:rPr>
              <a:t>Precast concrete</a:t>
            </a:r>
          </a:p>
          <a:p>
            <a:pPr marL="874395" lvl="2" indent="-160655">
              <a:buFont typeface="Wingdings" pitchFamily="34" charset="0"/>
              <a:buChar char="§"/>
            </a:pPr>
            <a:r>
              <a:rPr lang="en-ZA">
                <a:solidFill>
                  <a:srgbClr val="69614E"/>
                </a:solidFill>
                <a:latin typeface="Apex New Medium"/>
              </a:rPr>
              <a:t>65t </a:t>
            </a:r>
            <a:r>
              <a:rPr lang="en-ZA" err="1">
                <a:solidFill>
                  <a:srgbClr val="69614E"/>
                </a:solidFill>
                <a:latin typeface="Apex New Medium"/>
              </a:rPr>
              <a:t>Antifers</a:t>
            </a:r>
            <a:r>
              <a:rPr lang="en-ZA">
                <a:solidFill>
                  <a:srgbClr val="69614E"/>
                </a:solidFill>
                <a:latin typeface="Apex New Medium"/>
              </a:rPr>
              <a:t>, 30t dolosse</a:t>
            </a:r>
          </a:p>
          <a:p>
            <a:pPr marL="571500" lvl="1" indent="-342900">
              <a:buFont typeface="Arial" pitchFamily="34" charset="0"/>
              <a:buAutoNum type="arabicPeriod"/>
            </a:pPr>
            <a:r>
              <a:rPr lang="en-ZA">
                <a:solidFill>
                  <a:srgbClr val="69614E"/>
                </a:solidFill>
                <a:latin typeface="Apex New Medium"/>
              </a:rPr>
              <a:t>Structural steelwork</a:t>
            </a:r>
          </a:p>
          <a:p>
            <a:pPr marL="874395" lvl="2" indent="-160655">
              <a:buFont typeface="Wingdings" pitchFamily="34" charset="0"/>
              <a:buChar char="§"/>
            </a:pPr>
            <a:r>
              <a:rPr lang="en-ZA">
                <a:solidFill>
                  <a:srgbClr val="69614E"/>
                </a:solidFill>
                <a:latin typeface="Apex New Medium"/>
              </a:rPr>
              <a:t>Handrails, ladders, navigation light </a:t>
            </a:r>
          </a:p>
          <a:p>
            <a:pPr marL="571500" lvl="1" indent="-342900">
              <a:buFont typeface="Arial" pitchFamily="34" charset="0"/>
              <a:buAutoNum type="arabicPeriod"/>
            </a:pPr>
            <a:r>
              <a:rPr lang="en-ZA">
                <a:solidFill>
                  <a:srgbClr val="69614E"/>
                </a:solidFill>
                <a:latin typeface="Apex New Medium"/>
              </a:rPr>
              <a:t>Dredging</a:t>
            </a:r>
            <a:r>
              <a:rPr lang="en-ZA" sz="1200">
                <a:solidFill>
                  <a:srgbClr val="69614E"/>
                </a:solidFill>
                <a:latin typeface="Apex New Medium"/>
              </a:rPr>
              <a:t> (disposal offshore i.e. along the breakwater)</a:t>
            </a:r>
          </a:p>
          <a:p>
            <a:pPr marL="571500" lvl="1" indent="-342900">
              <a:buFont typeface="Arial" pitchFamily="34" charset="0"/>
              <a:buAutoNum type="arabicPeriod"/>
            </a:pPr>
            <a:r>
              <a:rPr lang="en-ZA">
                <a:solidFill>
                  <a:srgbClr val="69614E"/>
                </a:solidFill>
                <a:latin typeface="Apex New Medium"/>
              </a:rPr>
              <a:t>Coastal structures</a:t>
            </a:r>
          </a:p>
          <a:p>
            <a:pPr marL="874395" lvl="2" indent="-160655">
              <a:buFont typeface="Wingdings" pitchFamily="34" charset="0"/>
              <a:buChar char="§"/>
            </a:pPr>
            <a:r>
              <a:rPr lang="en-ZA">
                <a:solidFill>
                  <a:srgbClr val="69614E"/>
                </a:solidFill>
                <a:latin typeface="Apex New Medium"/>
              </a:rPr>
              <a:t>1-5t rock (free issued &amp; collected from stockpile within the port)</a:t>
            </a:r>
          </a:p>
          <a:p>
            <a:pPr marL="571500" lvl="1" indent="-342900">
              <a:buFont typeface="Arial" pitchFamily="34" charset="0"/>
              <a:buAutoNum type="arabicPeriod"/>
            </a:pPr>
            <a:endParaRPr lang="en-ZA">
              <a:solidFill>
                <a:srgbClr val="69614E"/>
              </a:solidFill>
              <a:latin typeface="Apex New Medium"/>
            </a:endParaRPr>
          </a:p>
        </p:txBody>
      </p:sp>
    </p:spTree>
    <p:extLst>
      <p:ext uri="{BB962C8B-B14F-4D97-AF65-F5344CB8AC3E}">
        <p14:creationId xmlns:p14="http://schemas.microsoft.com/office/powerpoint/2010/main" val="9017278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DDA3C-F547-43DD-AA87-6C758CE74DD0}"/>
              </a:ext>
            </a:extLst>
          </p:cNvPr>
          <p:cNvSpPr>
            <a:spLocks noGrp="1"/>
          </p:cNvSpPr>
          <p:nvPr>
            <p:ph type="title"/>
          </p:nvPr>
        </p:nvSpPr>
        <p:spPr/>
        <p:txBody>
          <a:bodyPr/>
          <a:lstStyle/>
          <a:p>
            <a:r>
              <a:rPr lang="en-ZA" b="1">
                <a:solidFill>
                  <a:srgbClr val="FF0000"/>
                </a:solidFill>
              </a:rPr>
              <a:t>CIDB B.U.I.L.D</a:t>
            </a:r>
            <a:endParaRPr lang="en-US" b="1">
              <a:solidFill>
                <a:srgbClr val="FF0000"/>
              </a:solidFill>
            </a:endParaRPr>
          </a:p>
        </p:txBody>
      </p:sp>
      <p:sp>
        <p:nvSpPr>
          <p:cNvPr id="3" name="TextBox 2">
            <a:extLst>
              <a:ext uri="{FF2B5EF4-FFF2-40B4-BE49-F238E27FC236}">
                <a16:creationId xmlns:a16="http://schemas.microsoft.com/office/drawing/2014/main" id="{5333388B-2C7B-464A-A6E9-FB1FA2BD4EFF}"/>
              </a:ext>
            </a:extLst>
          </p:cNvPr>
          <p:cNvSpPr txBox="1"/>
          <p:nvPr/>
        </p:nvSpPr>
        <p:spPr>
          <a:xfrm>
            <a:off x="1712844" y="1687665"/>
            <a:ext cx="8766313" cy="2554545"/>
          </a:xfrm>
          <a:prstGeom prst="rect">
            <a:avLst/>
          </a:prstGeom>
          <a:noFill/>
        </p:spPr>
        <p:txBody>
          <a:bodyPr wrap="square" rtlCol="0">
            <a:spAutoFit/>
          </a:bodyPr>
          <a:lstStyle/>
          <a:p>
            <a:pPr marL="285750" indent="-285750" algn="just" defTabSz="914400" fontAlgn="base">
              <a:spcBef>
                <a:spcPct val="0"/>
              </a:spcBef>
              <a:spcAft>
                <a:spcPct val="0"/>
              </a:spcAft>
              <a:buFont typeface="Arial" panose="020B0604020202020204" pitchFamily="34" charset="0"/>
              <a:buChar char="•"/>
            </a:pPr>
            <a:r>
              <a:rPr lang="en-US" sz="2000" dirty="0">
                <a:solidFill>
                  <a:srgbClr val="000000"/>
                </a:solidFill>
                <a:latin typeface="Tahoma"/>
              </a:rPr>
              <a:t>“The CIDB Standard for </a:t>
            </a:r>
            <a:r>
              <a:rPr lang="en-US" sz="2000" b="1" dirty="0">
                <a:solidFill>
                  <a:srgbClr val="000000"/>
                </a:solidFill>
                <a:latin typeface="Tahoma"/>
              </a:rPr>
              <a:t>Developing Skills through Infrastructure Contracts</a:t>
            </a:r>
            <a:r>
              <a:rPr lang="en-US" sz="2000" dirty="0">
                <a:solidFill>
                  <a:srgbClr val="000000"/>
                </a:solidFill>
                <a:latin typeface="Tahoma"/>
              </a:rPr>
              <a:t>, published in Government Gazette 43495 dated 3 July 2020 is applicable to this project”.</a:t>
            </a:r>
          </a:p>
          <a:p>
            <a:pPr marL="285750" indent="-285750" algn="just" defTabSz="914400" fontAlgn="base">
              <a:spcBef>
                <a:spcPct val="0"/>
              </a:spcBef>
              <a:spcAft>
                <a:spcPct val="0"/>
              </a:spcAft>
              <a:buFont typeface="Arial" panose="020B0604020202020204" pitchFamily="34" charset="0"/>
              <a:buChar char="•"/>
            </a:pPr>
            <a:endParaRPr lang="en-US" sz="2000" dirty="0">
              <a:solidFill>
                <a:srgbClr val="000000"/>
              </a:solidFill>
              <a:latin typeface="Tahoma"/>
            </a:endParaRPr>
          </a:p>
          <a:p>
            <a:pPr marL="285750" indent="-285750" algn="just" defTabSz="914400" fontAlgn="base">
              <a:spcBef>
                <a:spcPct val="0"/>
              </a:spcBef>
              <a:spcAft>
                <a:spcPct val="0"/>
              </a:spcAft>
              <a:buFont typeface="Arial" panose="020B0604020202020204" pitchFamily="34" charset="0"/>
              <a:buChar char="•"/>
            </a:pPr>
            <a:r>
              <a:rPr lang="en-US" sz="2000" dirty="0">
                <a:solidFill>
                  <a:srgbClr val="000000"/>
                </a:solidFill>
                <a:latin typeface="Tahoma"/>
              </a:rPr>
              <a:t>“The CIDB Standard for </a:t>
            </a:r>
            <a:r>
              <a:rPr lang="en-US" sz="2000" b="1" dirty="0">
                <a:solidFill>
                  <a:srgbClr val="000000"/>
                </a:solidFill>
                <a:latin typeface="Tahoma"/>
              </a:rPr>
              <a:t>Indirect Targeting for Enterprise Development </a:t>
            </a:r>
            <a:r>
              <a:rPr lang="en-US" sz="2000" dirty="0">
                <a:solidFill>
                  <a:srgbClr val="000000"/>
                </a:solidFill>
                <a:latin typeface="Tahoma"/>
              </a:rPr>
              <a:t>through Construction works Contracts, published in Gazette Notice No.36190 of 25 February 2013 is applicable to this project”.</a:t>
            </a:r>
            <a:endParaRPr lang="en-GB" sz="2000" dirty="0">
              <a:solidFill>
                <a:srgbClr val="000000"/>
              </a:solidFill>
              <a:latin typeface="Tahoma"/>
              <a:ea typeface="Calibri" panose="020F0502020204030204" pitchFamily="34" charset="0"/>
            </a:endParaRPr>
          </a:p>
        </p:txBody>
      </p:sp>
    </p:spTree>
    <p:extLst>
      <p:ext uri="{BB962C8B-B14F-4D97-AF65-F5344CB8AC3E}">
        <p14:creationId xmlns:p14="http://schemas.microsoft.com/office/powerpoint/2010/main" val="6620803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3629A-4630-A9D7-D8CA-6F2B519E81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952937-68BD-BED8-B019-3756A072FCBD}"/>
              </a:ext>
            </a:extLst>
          </p:cNvPr>
          <p:cNvSpPr>
            <a:spLocks noGrp="1"/>
          </p:cNvSpPr>
          <p:nvPr>
            <p:ph type="title"/>
          </p:nvPr>
        </p:nvSpPr>
        <p:spPr/>
        <p:txBody>
          <a:bodyPr/>
          <a:lstStyle/>
          <a:p>
            <a:r>
              <a:rPr lang="en-ZA" b="1">
                <a:solidFill>
                  <a:srgbClr val="FF0000"/>
                </a:solidFill>
              </a:rPr>
              <a:t>CIDB B.U.I.L.D</a:t>
            </a:r>
            <a:endParaRPr lang="en-US" b="1">
              <a:solidFill>
                <a:srgbClr val="FF0000"/>
              </a:solidFill>
            </a:endParaRPr>
          </a:p>
        </p:txBody>
      </p:sp>
      <p:sp>
        <p:nvSpPr>
          <p:cNvPr id="3" name="TextBox 2">
            <a:extLst>
              <a:ext uri="{FF2B5EF4-FFF2-40B4-BE49-F238E27FC236}">
                <a16:creationId xmlns:a16="http://schemas.microsoft.com/office/drawing/2014/main" id="{0C550C61-4B9B-7321-2498-4B0FD8F1F323}"/>
              </a:ext>
            </a:extLst>
          </p:cNvPr>
          <p:cNvSpPr txBox="1"/>
          <p:nvPr/>
        </p:nvSpPr>
        <p:spPr>
          <a:xfrm>
            <a:off x="1712844" y="1276184"/>
            <a:ext cx="8766313" cy="4909036"/>
          </a:xfrm>
          <a:prstGeom prst="rect">
            <a:avLst/>
          </a:prstGeom>
          <a:noFill/>
        </p:spPr>
        <p:txBody>
          <a:bodyPr wrap="square" rtlCol="0">
            <a:spAutoFit/>
          </a:bodyPr>
          <a:lstStyle/>
          <a:p>
            <a:pPr algn="just" defTabSz="914400" fontAlgn="base">
              <a:lnSpc>
                <a:spcPct val="150000"/>
              </a:lnSpc>
              <a:spcBef>
                <a:spcPct val="0"/>
              </a:spcBef>
              <a:spcAft>
                <a:spcPct val="0"/>
              </a:spcAft>
            </a:pPr>
            <a:r>
              <a:rPr lang="en-US">
                <a:solidFill>
                  <a:srgbClr val="000000"/>
                </a:solidFill>
                <a:latin typeface="Tahoma"/>
              </a:rPr>
              <a:t>Note 1: In the case of the CIDB Standard for Skills Development there are NO returnable documents (except for pricing the relevant section of the Bill of Quantities). Following award of the contract to the successful tenderer, the employer shall provide to the Contractor the following documents which shall be completed by the Contractor and submitted within the stipulated period.</a:t>
            </a:r>
          </a:p>
          <a:p>
            <a:pPr algn="just" defTabSz="914400" fontAlgn="base">
              <a:lnSpc>
                <a:spcPct val="150000"/>
              </a:lnSpc>
              <a:spcBef>
                <a:spcPct val="0"/>
              </a:spcBef>
              <a:spcAft>
                <a:spcPct val="0"/>
              </a:spcAft>
            </a:pPr>
            <a:endParaRPr lang="en-US">
              <a:solidFill>
                <a:srgbClr val="000000"/>
              </a:solidFill>
              <a:latin typeface="Tahoma"/>
            </a:endParaRPr>
          </a:p>
          <a:p>
            <a:pPr algn="just" defTabSz="914400" fontAlgn="base">
              <a:lnSpc>
                <a:spcPct val="150000"/>
              </a:lnSpc>
              <a:spcBef>
                <a:spcPct val="0"/>
              </a:spcBef>
              <a:spcAft>
                <a:spcPct val="0"/>
              </a:spcAft>
            </a:pPr>
            <a:r>
              <a:rPr lang="en-US">
                <a:solidFill>
                  <a:srgbClr val="000000"/>
                </a:solidFill>
                <a:latin typeface="Tahoma"/>
              </a:rPr>
              <a:t>o A1 – List of Recognized Skills Development Agencies (21 days after acceptance),</a:t>
            </a:r>
          </a:p>
          <a:p>
            <a:pPr algn="just" defTabSz="914400" fontAlgn="base">
              <a:lnSpc>
                <a:spcPct val="150000"/>
              </a:lnSpc>
              <a:spcBef>
                <a:spcPct val="0"/>
              </a:spcBef>
              <a:spcAft>
                <a:spcPct val="0"/>
              </a:spcAft>
            </a:pPr>
            <a:r>
              <a:rPr lang="en-US">
                <a:solidFill>
                  <a:srgbClr val="000000"/>
                </a:solidFill>
                <a:latin typeface="Tahoma"/>
              </a:rPr>
              <a:t>o A2 – Baseline Training Plan (21 days after acceptance),</a:t>
            </a:r>
          </a:p>
          <a:p>
            <a:pPr algn="just" defTabSz="914400" fontAlgn="base">
              <a:lnSpc>
                <a:spcPct val="150000"/>
              </a:lnSpc>
              <a:spcBef>
                <a:spcPct val="0"/>
              </a:spcBef>
              <a:spcAft>
                <a:spcPct val="0"/>
              </a:spcAft>
            </a:pPr>
            <a:r>
              <a:rPr lang="en-US">
                <a:solidFill>
                  <a:srgbClr val="000000"/>
                </a:solidFill>
                <a:latin typeface="Tahoma"/>
              </a:rPr>
              <a:t>o A3 – Project Interim Report (21 days after the end of each reporting period),</a:t>
            </a:r>
          </a:p>
          <a:p>
            <a:pPr algn="just" defTabSz="914400" fontAlgn="base">
              <a:lnSpc>
                <a:spcPct val="150000"/>
              </a:lnSpc>
              <a:spcBef>
                <a:spcPct val="0"/>
              </a:spcBef>
              <a:spcAft>
                <a:spcPct val="0"/>
              </a:spcAft>
            </a:pPr>
            <a:r>
              <a:rPr lang="en-US">
                <a:solidFill>
                  <a:srgbClr val="000000"/>
                </a:solidFill>
                <a:latin typeface="Tahoma"/>
              </a:rPr>
              <a:t>o A4 – Supervisor Agreement (21 days after acceptance), and</a:t>
            </a:r>
          </a:p>
          <a:p>
            <a:pPr algn="just" defTabSz="914400" fontAlgn="base">
              <a:lnSpc>
                <a:spcPct val="150000"/>
              </a:lnSpc>
              <a:spcBef>
                <a:spcPct val="0"/>
              </a:spcBef>
              <a:spcAft>
                <a:spcPct val="0"/>
              </a:spcAft>
            </a:pPr>
            <a:r>
              <a:rPr lang="en-US">
                <a:solidFill>
                  <a:srgbClr val="000000"/>
                </a:solidFill>
                <a:latin typeface="Tahoma"/>
              </a:rPr>
              <a:t>o A5 – Project Completion Report (21 days after Final Completion)</a:t>
            </a:r>
          </a:p>
          <a:p>
            <a:pPr defTabSz="914400" fontAlgn="base">
              <a:spcBef>
                <a:spcPct val="0"/>
              </a:spcBef>
              <a:spcAft>
                <a:spcPct val="0"/>
              </a:spcAft>
            </a:pPr>
            <a:endParaRPr lang="en-US" sz="1600">
              <a:solidFill>
                <a:srgbClr val="000000"/>
              </a:solidFill>
              <a:latin typeface="Arial" charset="0"/>
            </a:endParaRPr>
          </a:p>
        </p:txBody>
      </p:sp>
    </p:spTree>
    <p:extLst>
      <p:ext uri="{BB962C8B-B14F-4D97-AF65-F5344CB8AC3E}">
        <p14:creationId xmlns:p14="http://schemas.microsoft.com/office/powerpoint/2010/main" val="21028780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DB528-0C6C-C7FF-DC17-72B9A4BDE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E3DF86-7BD2-6087-05F5-68E6D552763B}"/>
              </a:ext>
            </a:extLst>
          </p:cNvPr>
          <p:cNvSpPr>
            <a:spLocks noGrp="1"/>
          </p:cNvSpPr>
          <p:nvPr>
            <p:ph type="title"/>
          </p:nvPr>
        </p:nvSpPr>
        <p:spPr/>
        <p:txBody>
          <a:bodyPr/>
          <a:lstStyle/>
          <a:p>
            <a:r>
              <a:rPr lang="en-ZA" b="1">
                <a:solidFill>
                  <a:srgbClr val="FF0000"/>
                </a:solidFill>
              </a:rPr>
              <a:t>CIDB B.U.I.L.D</a:t>
            </a:r>
            <a:endParaRPr lang="en-US" b="1">
              <a:solidFill>
                <a:srgbClr val="FF0000"/>
              </a:solidFill>
            </a:endParaRPr>
          </a:p>
        </p:txBody>
      </p:sp>
      <p:sp>
        <p:nvSpPr>
          <p:cNvPr id="3" name="TextBox 2">
            <a:extLst>
              <a:ext uri="{FF2B5EF4-FFF2-40B4-BE49-F238E27FC236}">
                <a16:creationId xmlns:a16="http://schemas.microsoft.com/office/drawing/2014/main" id="{76BED0B3-579F-34F8-E269-D82506C76248}"/>
              </a:ext>
            </a:extLst>
          </p:cNvPr>
          <p:cNvSpPr txBox="1"/>
          <p:nvPr/>
        </p:nvSpPr>
        <p:spPr>
          <a:xfrm>
            <a:off x="1587844" y="1333555"/>
            <a:ext cx="8766313" cy="4190891"/>
          </a:xfrm>
          <a:prstGeom prst="rect">
            <a:avLst/>
          </a:prstGeom>
          <a:noFill/>
        </p:spPr>
        <p:txBody>
          <a:bodyPr wrap="square" rtlCol="0">
            <a:spAutoFit/>
          </a:bodyPr>
          <a:lstStyle/>
          <a:p>
            <a:pPr algn="just" defTabSz="914400" fontAlgn="base">
              <a:lnSpc>
                <a:spcPct val="150000"/>
              </a:lnSpc>
              <a:spcBef>
                <a:spcPct val="0"/>
              </a:spcBef>
              <a:spcAft>
                <a:spcPct val="0"/>
              </a:spcAft>
            </a:pPr>
            <a:r>
              <a:rPr lang="en-US">
                <a:solidFill>
                  <a:srgbClr val="000000"/>
                </a:solidFill>
                <a:latin typeface="Tahoma"/>
              </a:rPr>
              <a:t>In respect of the CIDB Standard for Indirect Targeting &amp; Enterprise Development, there are NO returnable documents (except for pricing the relevant section of the Bill of Quantities). Following award of the contract to the successful tenderer, the employer shall provide to the Contractor the following documents which shall be completed by the Contractor and submitted within the stipulated period:</a:t>
            </a:r>
          </a:p>
          <a:p>
            <a:pPr algn="just" defTabSz="914400" fontAlgn="base">
              <a:lnSpc>
                <a:spcPct val="150000"/>
              </a:lnSpc>
              <a:spcBef>
                <a:spcPct val="0"/>
              </a:spcBef>
              <a:spcAft>
                <a:spcPct val="0"/>
              </a:spcAft>
            </a:pPr>
            <a:endParaRPr lang="en-US">
              <a:solidFill>
                <a:srgbClr val="000000"/>
              </a:solidFill>
              <a:latin typeface="Tahoma"/>
            </a:endParaRPr>
          </a:p>
          <a:p>
            <a:pPr algn="just" defTabSz="914400" fontAlgn="base">
              <a:lnSpc>
                <a:spcPct val="150000"/>
              </a:lnSpc>
              <a:spcBef>
                <a:spcPct val="0"/>
              </a:spcBef>
              <a:spcAft>
                <a:spcPct val="0"/>
              </a:spcAft>
            </a:pPr>
            <a:r>
              <a:rPr lang="en-US">
                <a:solidFill>
                  <a:srgbClr val="000000"/>
                </a:solidFill>
                <a:latin typeface="Tahoma"/>
              </a:rPr>
              <a:t>o The Needs Analysis (60 days after acceptance),</a:t>
            </a:r>
          </a:p>
          <a:p>
            <a:pPr algn="just" defTabSz="914400" fontAlgn="base">
              <a:lnSpc>
                <a:spcPct val="150000"/>
              </a:lnSpc>
              <a:spcBef>
                <a:spcPct val="0"/>
              </a:spcBef>
              <a:spcAft>
                <a:spcPct val="0"/>
              </a:spcAft>
            </a:pPr>
            <a:r>
              <a:rPr lang="en-US">
                <a:solidFill>
                  <a:srgbClr val="000000"/>
                </a:solidFill>
                <a:latin typeface="Tahoma"/>
              </a:rPr>
              <a:t>o The Project Interim Report (21 days after the end of each reporting period),</a:t>
            </a:r>
          </a:p>
          <a:p>
            <a:pPr algn="just" defTabSz="914400" fontAlgn="base">
              <a:lnSpc>
                <a:spcPct val="150000"/>
              </a:lnSpc>
              <a:spcBef>
                <a:spcPct val="0"/>
              </a:spcBef>
              <a:spcAft>
                <a:spcPct val="0"/>
              </a:spcAft>
            </a:pPr>
            <a:r>
              <a:rPr lang="en-US">
                <a:solidFill>
                  <a:srgbClr val="000000"/>
                </a:solidFill>
                <a:latin typeface="Tahoma"/>
              </a:rPr>
              <a:t>o The Project Completion Report (21 days after Final Completion), and</a:t>
            </a:r>
          </a:p>
          <a:p>
            <a:pPr algn="just" defTabSz="914400" fontAlgn="base">
              <a:lnSpc>
                <a:spcPct val="150000"/>
              </a:lnSpc>
              <a:spcBef>
                <a:spcPct val="0"/>
              </a:spcBef>
              <a:spcAft>
                <a:spcPct val="0"/>
              </a:spcAft>
            </a:pPr>
            <a:r>
              <a:rPr lang="en-US">
                <a:solidFill>
                  <a:srgbClr val="000000"/>
                </a:solidFill>
                <a:latin typeface="Tahoma"/>
              </a:rPr>
              <a:t>o The Declaration (21 days after acceptance).</a:t>
            </a:r>
            <a:endParaRPr lang="en-GB">
              <a:solidFill>
                <a:srgbClr val="000000"/>
              </a:solidFill>
              <a:latin typeface="Tahoma"/>
              <a:ea typeface="Calibri" panose="020F0502020204030204" pitchFamily="34" charset="0"/>
            </a:endParaRPr>
          </a:p>
        </p:txBody>
      </p:sp>
    </p:spTree>
    <p:extLst>
      <p:ext uri="{BB962C8B-B14F-4D97-AF65-F5344CB8AC3E}">
        <p14:creationId xmlns:p14="http://schemas.microsoft.com/office/powerpoint/2010/main" val="1978283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B57B4-EFC7-A954-D0F0-ADA07E6BF1D5}"/>
              </a:ext>
            </a:extLst>
          </p:cNvPr>
          <p:cNvSpPr>
            <a:spLocks noGrp="1"/>
          </p:cNvSpPr>
          <p:nvPr>
            <p:ph type="title"/>
          </p:nvPr>
        </p:nvSpPr>
        <p:spPr>
          <a:xfrm>
            <a:off x="1587843" y="152915"/>
            <a:ext cx="8180566" cy="720105"/>
          </a:xfrm>
        </p:spPr>
        <p:txBody>
          <a:bodyPr anchor="ctr">
            <a:normAutofit/>
          </a:bodyPr>
          <a:lstStyle/>
          <a:p>
            <a:r>
              <a:rPr lang="en-ZA" b="1"/>
              <a:t>CIDB B.U.I.L.D</a:t>
            </a:r>
            <a:endParaRPr lang="en-US"/>
          </a:p>
        </p:txBody>
      </p:sp>
      <p:sp>
        <p:nvSpPr>
          <p:cNvPr id="7" name="TextBox 6">
            <a:extLst>
              <a:ext uri="{FF2B5EF4-FFF2-40B4-BE49-F238E27FC236}">
                <a16:creationId xmlns:a16="http://schemas.microsoft.com/office/drawing/2014/main" id="{CD4786A3-8F28-2ADB-55DA-83A2A1040FCA}"/>
              </a:ext>
            </a:extLst>
          </p:cNvPr>
          <p:cNvSpPr txBox="1"/>
          <p:nvPr/>
        </p:nvSpPr>
        <p:spPr>
          <a:xfrm>
            <a:off x="1587843" y="1200483"/>
            <a:ext cx="4361746" cy="5299633"/>
          </a:xfrm>
          <a:prstGeom prst="rect">
            <a:avLst/>
          </a:prstGeom>
        </p:spPr>
        <p:txBody>
          <a:bodyPr vert="horz" lIns="36000" tIns="18000" rIns="0" bIns="18000" rtlCol="0">
            <a:normAutofit/>
          </a:bodyPr>
          <a:lstStyle/>
          <a:p>
            <a:pPr defTabSz="844083" fontAlgn="base">
              <a:spcBef>
                <a:spcPts val="1108"/>
              </a:spcBef>
              <a:spcAft>
                <a:spcPts val="369"/>
              </a:spcAft>
            </a:pPr>
            <a:r>
              <a:rPr lang="en-US" sz="2000" b="1">
                <a:solidFill>
                  <a:srgbClr val="D42E12"/>
                </a:solidFill>
                <a:latin typeface="Tahoma"/>
              </a:rPr>
              <a:t>FINAL SUMMARY</a:t>
            </a:r>
          </a:p>
          <a:p>
            <a:pPr defTabSz="844083" fontAlgn="base">
              <a:spcBef>
                <a:spcPts val="1108"/>
              </a:spcBef>
              <a:spcAft>
                <a:spcPts val="369"/>
              </a:spcAft>
            </a:pPr>
            <a:endParaRPr lang="en-US" sz="2000" b="1">
              <a:solidFill>
                <a:srgbClr val="D42E12"/>
              </a:solidFill>
              <a:latin typeface="Tahoma"/>
            </a:endParaRPr>
          </a:p>
        </p:txBody>
      </p:sp>
      <p:pic>
        <p:nvPicPr>
          <p:cNvPr id="10" name="Picture 9">
            <a:extLst>
              <a:ext uri="{FF2B5EF4-FFF2-40B4-BE49-F238E27FC236}">
                <a16:creationId xmlns:a16="http://schemas.microsoft.com/office/drawing/2014/main" id="{47F753ED-04DB-4B95-589E-CDCCE49D330D}"/>
              </a:ext>
            </a:extLst>
          </p:cNvPr>
          <p:cNvPicPr>
            <a:picLocks noChangeAspect="1"/>
          </p:cNvPicPr>
          <p:nvPr/>
        </p:nvPicPr>
        <p:blipFill>
          <a:blip r:embed="rId2"/>
          <a:stretch>
            <a:fillRect/>
          </a:stretch>
        </p:blipFill>
        <p:spPr>
          <a:xfrm>
            <a:off x="1494127" y="1668780"/>
            <a:ext cx="4455463" cy="2548890"/>
          </a:xfrm>
          <a:prstGeom prst="rect">
            <a:avLst/>
          </a:prstGeom>
        </p:spPr>
      </p:pic>
      <p:sp>
        <p:nvSpPr>
          <p:cNvPr id="12" name="TextBox 11">
            <a:extLst>
              <a:ext uri="{FF2B5EF4-FFF2-40B4-BE49-F238E27FC236}">
                <a16:creationId xmlns:a16="http://schemas.microsoft.com/office/drawing/2014/main" id="{BBD232C6-70C2-55B9-CE81-20B4F49A95DC}"/>
              </a:ext>
            </a:extLst>
          </p:cNvPr>
          <p:cNvSpPr txBox="1"/>
          <p:nvPr/>
        </p:nvSpPr>
        <p:spPr>
          <a:xfrm>
            <a:off x="1494126" y="4247332"/>
            <a:ext cx="4601874" cy="1524007"/>
          </a:xfrm>
          <a:prstGeom prst="rect">
            <a:avLst/>
          </a:prstGeom>
          <a:noFill/>
        </p:spPr>
        <p:txBody>
          <a:bodyPr wrap="square">
            <a:spAutoFit/>
          </a:bodyPr>
          <a:lstStyle/>
          <a:p>
            <a:pPr marL="342900" indent="-342900" defTabSz="914400" fontAlgn="base">
              <a:lnSpc>
                <a:spcPct val="150000"/>
              </a:lnSpc>
              <a:spcBef>
                <a:spcPct val="0"/>
              </a:spcBef>
              <a:spcAft>
                <a:spcPct val="0"/>
              </a:spcAft>
              <a:buFont typeface="Symbol" panose="05050102010706020507" pitchFamily="18" charset="2"/>
              <a:buChar char=""/>
            </a:pPr>
            <a:r>
              <a:rPr lang="en-US" sz="1200">
                <a:solidFill>
                  <a:srgbClr val="000000"/>
                </a:solidFill>
                <a:latin typeface="Tahoma"/>
                <a:ea typeface="Times New Roman" panose="02020603050405020304" pitchFamily="18" charset="0"/>
              </a:rPr>
              <a:t>The fee is applicable to projects of Tender Grades 7, 8 and</a:t>
            </a:r>
          </a:p>
          <a:p>
            <a:pPr defTabSz="914400" fontAlgn="base">
              <a:lnSpc>
                <a:spcPct val="150000"/>
              </a:lnSpc>
              <a:spcBef>
                <a:spcPct val="0"/>
              </a:spcBef>
              <a:spcAft>
                <a:spcPct val="0"/>
              </a:spcAft>
            </a:pPr>
            <a:r>
              <a:rPr lang="en-US" sz="1200">
                <a:solidFill>
                  <a:srgbClr val="000000"/>
                </a:solidFill>
                <a:latin typeface="Tahoma"/>
                <a:ea typeface="Times New Roman" panose="02020603050405020304" pitchFamily="18" charset="0"/>
              </a:rPr>
              <a:t>        9 (</a:t>
            </a:r>
            <a:r>
              <a:rPr lang="en-US" sz="1200" err="1">
                <a:solidFill>
                  <a:srgbClr val="000000"/>
                </a:solidFill>
                <a:latin typeface="Tahoma"/>
                <a:ea typeface="Times New Roman" panose="02020603050405020304" pitchFamily="18" charset="0"/>
              </a:rPr>
              <a:t>i.e</a:t>
            </a:r>
            <a:r>
              <a:rPr lang="en-US" sz="1200">
                <a:solidFill>
                  <a:srgbClr val="000000"/>
                </a:solidFill>
                <a:latin typeface="Tahoma"/>
                <a:ea typeface="Times New Roman" panose="02020603050405020304" pitchFamily="18" charset="0"/>
              </a:rPr>
              <a:t> projects of value R60,000,000.00 and higher), </a:t>
            </a:r>
          </a:p>
          <a:p>
            <a:pPr defTabSz="914400" fontAlgn="base">
              <a:lnSpc>
                <a:spcPct val="150000"/>
              </a:lnSpc>
              <a:spcBef>
                <a:spcPct val="0"/>
              </a:spcBef>
              <a:spcAft>
                <a:spcPct val="0"/>
              </a:spcAft>
            </a:pPr>
            <a:r>
              <a:rPr lang="en-US" sz="1200">
                <a:solidFill>
                  <a:srgbClr val="000000"/>
                </a:solidFill>
                <a:latin typeface="Tahoma"/>
                <a:ea typeface="Times New Roman" panose="02020603050405020304" pitchFamily="18" charset="0"/>
              </a:rPr>
              <a:t>   </a:t>
            </a:r>
          </a:p>
          <a:p>
            <a:pPr marL="342900" indent="-342900" defTabSz="914400" fontAlgn="base">
              <a:lnSpc>
                <a:spcPct val="150000"/>
              </a:lnSpc>
              <a:spcBef>
                <a:spcPct val="0"/>
              </a:spcBef>
              <a:spcAft>
                <a:spcPct val="0"/>
              </a:spcAft>
              <a:buFont typeface="Arial" panose="020B0604020202020204" pitchFamily="34" charset="0"/>
              <a:buChar char="•"/>
            </a:pPr>
            <a:r>
              <a:rPr lang="en-US" sz="1200">
                <a:solidFill>
                  <a:srgbClr val="000000"/>
                </a:solidFill>
                <a:latin typeface="Tahoma"/>
                <a:ea typeface="Times New Roman" panose="02020603050405020304" pitchFamily="18" charset="0"/>
              </a:rPr>
              <a:t>The fee is levied at the rate of 0.2% of the </a:t>
            </a:r>
            <a:r>
              <a:rPr lang="en-US" sz="1200" i="1" u="sng">
                <a:solidFill>
                  <a:srgbClr val="000000"/>
                </a:solidFill>
                <a:latin typeface="Tahoma"/>
                <a:ea typeface="Times New Roman" panose="02020603050405020304" pitchFamily="18" charset="0"/>
              </a:rPr>
              <a:t>Project Award</a:t>
            </a:r>
          </a:p>
          <a:p>
            <a:pPr marL="342900" defTabSz="914400" fontAlgn="base">
              <a:lnSpc>
                <a:spcPct val="150000"/>
              </a:lnSpc>
              <a:spcBef>
                <a:spcPct val="0"/>
              </a:spcBef>
              <a:spcAft>
                <a:spcPct val="0"/>
              </a:spcAft>
            </a:pPr>
            <a:r>
              <a:rPr lang="en-US" sz="1200">
                <a:solidFill>
                  <a:srgbClr val="000000"/>
                </a:solidFill>
                <a:latin typeface="Tahoma"/>
                <a:ea typeface="Times New Roman" panose="02020603050405020304" pitchFamily="18" charset="0"/>
              </a:rPr>
              <a:t>value up to a maximum fee of R2,000,000.00</a:t>
            </a:r>
            <a:r>
              <a:rPr lang="en-US" sz="1600">
                <a:solidFill>
                  <a:srgbClr val="000000"/>
                </a:solidFill>
                <a:latin typeface="Arial" panose="020B0604020202020204" pitchFamily="34" charset="0"/>
                <a:ea typeface="Times New Roman" panose="02020603050405020304" pitchFamily="18" charset="0"/>
              </a:rPr>
              <a:t>.</a:t>
            </a:r>
          </a:p>
        </p:txBody>
      </p:sp>
    </p:spTree>
    <p:extLst>
      <p:ext uri="{BB962C8B-B14F-4D97-AF65-F5344CB8AC3E}">
        <p14:creationId xmlns:p14="http://schemas.microsoft.com/office/powerpoint/2010/main" val="122739195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CFECD-8CDB-E364-9611-3481330042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7F9AD7-030E-C428-99EF-576C90206F8D}"/>
              </a:ext>
            </a:extLst>
          </p:cNvPr>
          <p:cNvSpPr>
            <a:spLocks noGrp="1"/>
          </p:cNvSpPr>
          <p:nvPr>
            <p:ph type="title"/>
          </p:nvPr>
        </p:nvSpPr>
        <p:spPr>
          <a:xfrm>
            <a:off x="283474" y="249922"/>
            <a:ext cx="10079725" cy="461665"/>
          </a:xfrm>
        </p:spPr>
        <p:txBody>
          <a:bodyPr/>
          <a:lstStyle/>
          <a:p>
            <a:r>
              <a:rPr lang="en-ZA"/>
              <a:t>PART C2: PRICING DATA</a:t>
            </a:r>
            <a:endParaRPr lang="en-US"/>
          </a:p>
        </p:txBody>
      </p:sp>
      <p:sp>
        <p:nvSpPr>
          <p:cNvPr id="5" name="TextBox 4">
            <a:extLst>
              <a:ext uri="{FF2B5EF4-FFF2-40B4-BE49-F238E27FC236}">
                <a16:creationId xmlns:a16="http://schemas.microsoft.com/office/drawing/2014/main" id="{40E44959-6730-AAEE-ADD6-F273C097DDF5}"/>
              </a:ext>
            </a:extLst>
          </p:cNvPr>
          <p:cNvSpPr txBox="1"/>
          <p:nvPr/>
        </p:nvSpPr>
        <p:spPr>
          <a:xfrm>
            <a:off x="-139426" y="7469599"/>
            <a:ext cx="12195028" cy="1323439"/>
          </a:xfrm>
          <a:prstGeom prst="rect">
            <a:avLst/>
          </a:prstGeom>
          <a:noFill/>
          <a:ln>
            <a:noFill/>
          </a:ln>
        </p:spPr>
        <p:txBody>
          <a:bodyPr wrap="square" rtlCol="0">
            <a:spAutoFit/>
          </a:bodyPr>
          <a:lstStyle/>
          <a:p>
            <a:pPr algn="ctr"/>
            <a:r>
              <a:rPr lang="en-ZA" sz="8000" b="1">
                <a:latin typeface="Calibri" panose="020F0502020204030204" pitchFamily="34" charset="0"/>
              </a:rPr>
              <a:t>Q&amp;A</a:t>
            </a:r>
          </a:p>
        </p:txBody>
      </p:sp>
      <p:sp>
        <p:nvSpPr>
          <p:cNvPr id="6" name="Text Placeholder 5">
            <a:extLst>
              <a:ext uri="{FF2B5EF4-FFF2-40B4-BE49-F238E27FC236}">
                <a16:creationId xmlns:a16="http://schemas.microsoft.com/office/drawing/2014/main" id="{E13E484B-5CFF-74F6-D31A-45F55A95C759}"/>
              </a:ext>
            </a:extLst>
          </p:cNvPr>
          <p:cNvSpPr>
            <a:spLocks noGrp="1"/>
          </p:cNvSpPr>
          <p:nvPr>
            <p:ph type="body" sz="quarter" idx="16"/>
          </p:nvPr>
        </p:nvSpPr>
        <p:spPr/>
        <p:txBody>
          <a:bodyPr lIns="91440" tIns="45720" rIns="91440" bIns="45720" anchor="t"/>
          <a:lstStyle/>
          <a:p>
            <a:r>
              <a:rPr lang="en-US">
                <a:latin typeface="Apex New Medium"/>
              </a:rPr>
              <a:t>Section 2: North Breakwater – Main Items</a:t>
            </a:r>
            <a:endParaRPr lang="en-ZA">
              <a:latin typeface="Apex New Medium"/>
            </a:endParaRPr>
          </a:p>
        </p:txBody>
      </p:sp>
      <p:pic>
        <p:nvPicPr>
          <p:cNvPr id="9" name="Picture 8" descr="A white paper with black text&#10;&#10;AI-generated content may be incorrect.">
            <a:extLst>
              <a:ext uri="{FF2B5EF4-FFF2-40B4-BE49-F238E27FC236}">
                <a16:creationId xmlns:a16="http://schemas.microsoft.com/office/drawing/2014/main" id="{3D0ACD03-E170-BBFD-F940-831F50C53B52}"/>
              </a:ext>
            </a:extLst>
          </p:cNvPr>
          <p:cNvPicPr>
            <a:picLocks noChangeAspect="1"/>
          </p:cNvPicPr>
          <p:nvPr/>
        </p:nvPicPr>
        <p:blipFill>
          <a:blip r:embed="rId2"/>
          <a:stretch>
            <a:fillRect/>
          </a:stretch>
        </p:blipFill>
        <p:spPr>
          <a:xfrm>
            <a:off x="2341017" y="1501254"/>
            <a:ext cx="5564777" cy="4129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64073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55A93-F4A1-787F-EDC5-F0CFC11E819B}"/>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5A6F8109-8A54-10D1-FD4A-451A7D0934C9}"/>
              </a:ext>
            </a:extLst>
          </p:cNvPr>
          <p:cNvSpPr>
            <a:spLocks noGrp="1"/>
          </p:cNvSpPr>
          <p:nvPr>
            <p:ph type="title"/>
          </p:nvPr>
        </p:nvSpPr>
        <p:spPr>
          <a:xfrm>
            <a:off x="283474" y="265311"/>
            <a:ext cx="10079725" cy="430887"/>
          </a:xfrm>
        </p:spPr>
        <p:txBody>
          <a:bodyPr/>
          <a:lstStyle/>
          <a:p>
            <a:r>
              <a:rPr lang="en-ZA" sz="2800">
                <a:solidFill>
                  <a:srgbClr val="FF0000"/>
                </a:solidFill>
                <a:latin typeface="Tahoma"/>
                <a:ea typeface="+mn-ea"/>
                <a:cs typeface="+mn-cs"/>
              </a:rPr>
              <a:t>TYPICAL CROSS SECTION BREAKDOWN</a:t>
            </a:r>
            <a:endParaRPr lang="en-ZA" sz="2800">
              <a:solidFill>
                <a:srgbClr val="FF0000"/>
              </a:solidFill>
              <a:latin typeface="Tahoma"/>
              <a:ea typeface="Tahoma"/>
              <a:cs typeface="Tahoma"/>
            </a:endParaRPr>
          </a:p>
        </p:txBody>
      </p:sp>
      <p:pic>
        <p:nvPicPr>
          <p:cNvPr id="7" name="Picture 6">
            <a:extLst>
              <a:ext uri="{FF2B5EF4-FFF2-40B4-BE49-F238E27FC236}">
                <a16:creationId xmlns:a16="http://schemas.microsoft.com/office/drawing/2014/main" id="{F02877EF-F568-75F3-3443-E3BDB9B4FBAB}"/>
              </a:ext>
            </a:extLst>
          </p:cNvPr>
          <p:cNvPicPr>
            <a:picLocks noChangeAspect="1"/>
          </p:cNvPicPr>
          <p:nvPr/>
        </p:nvPicPr>
        <p:blipFill>
          <a:blip r:embed="rId2"/>
          <a:stretch>
            <a:fillRect/>
          </a:stretch>
        </p:blipFill>
        <p:spPr>
          <a:xfrm>
            <a:off x="0" y="1076879"/>
            <a:ext cx="10825655" cy="4508938"/>
          </a:xfrm>
          <a:prstGeom prst="rect">
            <a:avLst/>
          </a:prstGeom>
        </p:spPr>
      </p:pic>
      <p:sp>
        <p:nvSpPr>
          <p:cNvPr id="8" name="Freeform: Shape 7">
            <a:extLst>
              <a:ext uri="{FF2B5EF4-FFF2-40B4-BE49-F238E27FC236}">
                <a16:creationId xmlns:a16="http://schemas.microsoft.com/office/drawing/2014/main" id="{F509BF11-1D96-264D-CE0B-17E25E352A64}"/>
              </a:ext>
            </a:extLst>
          </p:cNvPr>
          <p:cNvSpPr/>
          <p:nvPr/>
        </p:nvSpPr>
        <p:spPr>
          <a:xfrm>
            <a:off x="2648608" y="2085872"/>
            <a:ext cx="2669627" cy="1975944"/>
          </a:xfrm>
          <a:custGeom>
            <a:avLst/>
            <a:gdLst>
              <a:gd name="connsiteX0" fmla="*/ 2207172 w 2669627"/>
              <a:gd name="connsiteY0" fmla="*/ 0 h 1975944"/>
              <a:gd name="connsiteX1" fmla="*/ 2669627 w 2669627"/>
              <a:gd name="connsiteY1" fmla="*/ 10510 h 1975944"/>
              <a:gd name="connsiteX2" fmla="*/ 2659117 w 2669627"/>
              <a:gd name="connsiteY2" fmla="*/ 493986 h 1975944"/>
              <a:gd name="connsiteX3" fmla="*/ 704193 w 2669627"/>
              <a:gd name="connsiteY3" fmla="*/ 1975944 h 1975944"/>
              <a:gd name="connsiteX4" fmla="*/ 220717 w 2669627"/>
              <a:gd name="connsiteY4" fmla="*/ 1965434 h 1975944"/>
              <a:gd name="connsiteX5" fmla="*/ 0 w 2669627"/>
              <a:gd name="connsiteY5" fmla="*/ 1629103 h 1975944"/>
              <a:gd name="connsiteX6" fmla="*/ 2207172 w 2669627"/>
              <a:gd name="connsiteY6" fmla="*/ 0 h 19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9627" h="1975944">
                <a:moveTo>
                  <a:pt x="2207172" y="0"/>
                </a:moveTo>
                <a:lnTo>
                  <a:pt x="2669627" y="10510"/>
                </a:lnTo>
                <a:lnTo>
                  <a:pt x="2659117" y="493986"/>
                </a:lnTo>
                <a:lnTo>
                  <a:pt x="704193" y="1975944"/>
                </a:lnTo>
                <a:lnTo>
                  <a:pt x="220717" y="1965434"/>
                </a:lnTo>
                <a:lnTo>
                  <a:pt x="0" y="1629103"/>
                </a:lnTo>
                <a:lnTo>
                  <a:pt x="2207172" y="0"/>
                </a:lnTo>
                <a:close/>
              </a:path>
            </a:pathLst>
          </a:custGeom>
          <a:solidFill>
            <a:schemeClr val="accent1">
              <a:alpha val="35000"/>
            </a:schemeClr>
          </a:solidFill>
          <a:ln w="12700">
            <a:solidFill>
              <a:srgbClr val="E63C2B"/>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9" name="Freeform: Shape 8">
            <a:extLst>
              <a:ext uri="{FF2B5EF4-FFF2-40B4-BE49-F238E27FC236}">
                <a16:creationId xmlns:a16="http://schemas.microsoft.com/office/drawing/2014/main" id="{8883CD61-EDDA-D284-B652-E4CC84071DD1}"/>
              </a:ext>
            </a:extLst>
          </p:cNvPr>
          <p:cNvSpPr/>
          <p:nvPr/>
        </p:nvSpPr>
        <p:spPr>
          <a:xfrm>
            <a:off x="6190205" y="2269997"/>
            <a:ext cx="2065866" cy="1794934"/>
          </a:xfrm>
          <a:custGeom>
            <a:avLst/>
            <a:gdLst>
              <a:gd name="connsiteX0" fmla="*/ 0 w 2065866"/>
              <a:gd name="connsiteY0" fmla="*/ 0 h 1794934"/>
              <a:gd name="connsiteX1" fmla="*/ 395111 w 2065866"/>
              <a:gd name="connsiteY1" fmla="*/ 0 h 1794934"/>
              <a:gd name="connsiteX2" fmla="*/ 2065866 w 2065866"/>
              <a:gd name="connsiteY2" fmla="*/ 1275645 h 1794934"/>
              <a:gd name="connsiteX3" fmla="*/ 1749777 w 2065866"/>
              <a:gd name="connsiteY3" fmla="*/ 1794934 h 1794934"/>
              <a:gd name="connsiteX4" fmla="*/ 1682044 w 2065866"/>
              <a:gd name="connsiteY4" fmla="*/ 1783645 h 1794934"/>
              <a:gd name="connsiteX5" fmla="*/ 22577 w 2065866"/>
              <a:gd name="connsiteY5" fmla="*/ 564445 h 1794934"/>
              <a:gd name="connsiteX6" fmla="*/ 0 w 2065866"/>
              <a:gd name="connsiteY6" fmla="*/ 0 h 179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866" h="1794934">
                <a:moveTo>
                  <a:pt x="0" y="0"/>
                </a:moveTo>
                <a:lnTo>
                  <a:pt x="395111" y="0"/>
                </a:lnTo>
                <a:lnTo>
                  <a:pt x="2065866" y="1275645"/>
                </a:lnTo>
                <a:lnTo>
                  <a:pt x="1749777" y="1794934"/>
                </a:lnTo>
                <a:lnTo>
                  <a:pt x="1682044" y="1783645"/>
                </a:lnTo>
                <a:lnTo>
                  <a:pt x="22577" y="564445"/>
                </a:lnTo>
                <a:lnTo>
                  <a:pt x="0" y="0"/>
                </a:lnTo>
                <a:close/>
              </a:path>
            </a:pathLst>
          </a:custGeom>
          <a:solidFill>
            <a:schemeClr val="accent1">
              <a:alpha val="28000"/>
            </a:schemeClr>
          </a:solidFill>
          <a:ln w="12700">
            <a:solidFill>
              <a:srgbClr val="E63C2B"/>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10" name="Freeform: Shape 9">
            <a:extLst>
              <a:ext uri="{FF2B5EF4-FFF2-40B4-BE49-F238E27FC236}">
                <a16:creationId xmlns:a16="http://schemas.microsoft.com/office/drawing/2014/main" id="{3F7F81B7-EB5D-FF6A-585B-3271103AA131}"/>
              </a:ext>
            </a:extLst>
          </p:cNvPr>
          <p:cNvSpPr/>
          <p:nvPr/>
        </p:nvSpPr>
        <p:spPr>
          <a:xfrm>
            <a:off x="3405352" y="2569347"/>
            <a:ext cx="4414345" cy="1492469"/>
          </a:xfrm>
          <a:custGeom>
            <a:avLst/>
            <a:gdLst>
              <a:gd name="connsiteX0" fmla="*/ 0 w 4414345"/>
              <a:gd name="connsiteY0" fmla="*/ 1481959 h 1492469"/>
              <a:gd name="connsiteX1" fmla="*/ 1902373 w 4414345"/>
              <a:gd name="connsiteY1" fmla="*/ 21021 h 1492469"/>
              <a:gd name="connsiteX2" fmla="*/ 2638097 w 4414345"/>
              <a:gd name="connsiteY2" fmla="*/ 0 h 1492469"/>
              <a:gd name="connsiteX3" fmla="*/ 2648607 w 4414345"/>
              <a:gd name="connsiteY3" fmla="*/ 252249 h 1492469"/>
              <a:gd name="connsiteX4" fmla="*/ 2785242 w 4414345"/>
              <a:gd name="connsiteY4" fmla="*/ 262759 h 1492469"/>
              <a:gd name="connsiteX5" fmla="*/ 4414345 w 4414345"/>
              <a:gd name="connsiteY5" fmla="*/ 1492469 h 1492469"/>
              <a:gd name="connsiteX6" fmla="*/ 0 w 4414345"/>
              <a:gd name="connsiteY6" fmla="*/ 1481959 h 149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4345" h="1492469">
                <a:moveTo>
                  <a:pt x="0" y="1481959"/>
                </a:moveTo>
                <a:lnTo>
                  <a:pt x="1902373" y="21021"/>
                </a:lnTo>
                <a:lnTo>
                  <a:pt x="2638097" y="0"/>
                </a:lnTo>
                <a:lnTo>
                  <a:pt x="2648607" y="252249"/>
                </a:lnTo>
                <a:lnTo>
                  <a:pt x="2785242" y="262759"/>
                </a:lnTo>
                <a:lnTo>
                  <a:pt x="4414345" y="1492469"/>
                </a:lnTo>
                <a:lnTo>
                  <a:pt x="0" y="1481959"/>
                </a:lnTo>
                <a:close/>
              </a:path>
            </a:pathLst>
          </a:custGeom>
          <a:solidFill>
            <a:schemeClr val="accent2">
              <a:alpha val="44000"/>
            </a:schemeClr>
          </a:solidFill>
          <a:ln w="12700">
            <a:solidFill>
              <a:srgbClr val="E63C2B"/>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endParaRPr lang="en-US" sz="923">
              <a:solidFill>
                <a:schemeClr val="tx1"/>
              </a:solidFill>
            </a:endParaRPr>
          </a:p>
        </p:txBody>
      </p:sp>
      <p:sp>
        <p:nvSpPr>
          <p:cNvPr id="11" name="Speech Bubble: Rectangle 10">
            <a:extLst>
              <a:ext uri="{FF2B5EF4-FFF2-40B4-BE49-F238E27FC236}">
                <a16:creationId xmlns:a16="http://schemas.microsoft.com/office/drawing/2014/main" id="{46A4F2F6-8B4B-760F-61BC-EA171F389406}"/>
              </a:ext>
            </a:extLst>
          </p:cNvPr>
          <p:cNvSpPr/>
          <p:nvPr/>
        </p:nvSpPr>
        <p:spPr>
          <a:xfrm>
            <a:off x="1629103" y="4979947"/>
            <a:ext cx="1660635" cy="612648"/>
          </a:xfrm>
          <a:prstGeom prst="wedgeRectCallout">
            <a:avLst>
              <a:gd name="adj1" fmla="val 159627"/>
              <a:gd name="adj2" fmla="val -282328"/>
            </a:avLst>
          </a:prstGeom>
          <a:solidFill>
            <a:srgbClr val="92D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r>
              <a:rPr lang="en-ZA" sz="1000" b="1">
                <a:solidFill>
                  <a:srgbClr val="FF0000"/>
                </a:solidFill>
              </a:rPr>
              <a:t>CORE LAYER </a:t>
            </a:r>
            <a:r>
              <a:rPr lang="en-ZA" sz="1000" b="1">
                <a:solidFill>
                  <a:schemeClr val="tx1"/>
                </a:solidFill>
              </a:rPr>
              <a:t>– WE ARE TRYING TO PROTECT THIS</a:t>
            </a:r>
            <a:endParaRPr lang="en-US" sz="1000" b="1">
              <a:solidFill>
                <a:schemeClr val="tx1"/>
              </a:solidFill>
            </a:endParaRPr>
          </a:p>
        </p:txBody>
      </p:sp>
      <p:sp>
        <p:nvSpPr>
          <p:cNvPr id="12" name="Speech Bubble: Rectangle 11">
            <a:extLst>
              <a:ext uri="{FF2B5EF4-FFF2-40B4-BE49-F238E27FC236}">
                <a16:creationId xmlns:a16="http://schemas.microsoft.com/office/drawing/2014/main" id="{3B91E10C-803F-3EC6-FF03-CBC1D880BDFC}"/>
              </a:ext>
            </a:extLst>
          </p:cNvPr>
          <p:cNvSpPr/>
          <p:nvPr/>
        </p:nvSpPr>
        <p:spPr>
          <a:xfrm>
            <a:off x="42043" y="1243519"/>
            <a:ext cx="1660635" cy="1136641"/>
          </a:xfrm>
          <a:prstGeom prst="wedgeRectCallout">
            <a:avLst>
              <a:gd name="adj1" fmla="val 219753"/>
              <a:gd name="adj2" fmla="val 69534"/>
            </a:avLst>
          </a:prstGeom>
          <a:solidFill>
            <a:schemeClr val="accent1">
              <a:lumMod val="40000"/>
              <a:lumOff val="60000"/>
            </a:schemeClr>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10000"/>
              </a:lnSpc>
              <a:spcBef>
                <a:spcPts val="92"/>
              </a:spcBef>
              <a:spcAft>
                <a:spcPts val="92"/>
              </a:spcAft>
            </a:pPr>
            <a:r>
              <a:rPr lang="en-ZA" sz="1000" b="1">
                <a:solidFill>
                  <a:srgbClr val="FF0000"/>
                </a:solidFill>
              </a:rPr>
              <a:t>ARMOUR  LAYER </a:t>
            </a:r>
            <a:r>
              <a:rPr lang="en-ZA" sz="1000" b="1">
                <a:solidFill>
                  <a:schemeClr val="tx1"/>
                </a:solidFill>
              </a:rPr>
              <a:t>– WE ARE TRYING TO REPAIR &amp; UPGRADE THIS – IT PROTECTS THE CORE FROM THE FORCE OF WAVE IMPACT</a:t>
            </a:r>
            <a:endParaRPr lang="en-US" sz="1000" b="1">
              <a:solidFill>
                <a:schemeClr val="tx1"/>
              </a:solidFill>
            </a:endParaRPr>
          </a:p>
        </p:txBody>
      </p:sp>
      <p:pic>
        <p:nvPicPr>
          <p:cNvPr id="13" name="Picture 12">
            <a:extLst>
              <a:ext uri="{FF2B5EF4-FFF2-40B4-BE49-F238E27FC236}">
                <a16:creationId xmlns:a16="http://schemas.microsoft.com/office/drawing/2014/main" id="{EE8C31A9-A79C-48D9-8F05-F43A8D5AC108}"/>
              </a:ext>
            </a:extLst>
          </p:cNvPr>
          <p:cNvPicPr>
            <a:picLocks noChangeAspect="1"/>
          </p:cNvPicPr>
          <p:nvPr/>
        </p:nvPicPr>
        <p:blipFill>
          <a:blip r:embed="rId3"/>
          <a:stretch>
            <a:fillRect/>
          </a:stretch>
        </p:blipFill>
        <p:spPr>
          <a:xfrm>
            <a:off x="9490064" y="1277552"/>
            <a:ext cx="2620383" cy="2205216"/>
          </a:xfrm>
          <a:prstGeom prst="rect">
            <a:avLst/>
          </a:prstGeom>
        </p:spPr>
      </p:pic>
    </p:spTree>
    <p:extLst>
      <p:ext uri="{BB962C8B-B14F-4D97-AF65-F5344CB8AC3E}">
        <p14:creationId xmlns:p14="http://schemas.microsoft.com/office/powerpoint/2010/main" val="2738927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3A342-0EEC-17FD-2E1B-DE78981FCA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0B060-901E-2E5E-5C09-7F59E4BF861A}"/>
              </a:ext>
            </a:extLst>
          </p:cNvPr>
          <p:cNvSpPr>
            <a:spLocks noGrp="1"/>
          </p:cNvSpPr>
          <p:nvPr>
            <p:ph type="title"/>
          </p:nvPr>
        </p:nvSpPr>
        <p:spPr>
          <a:xfrm>
            <a:off x="283474" y="249922"/>
            <a:ext cx="10079725" cy="461665"/>
          </a:xfrm>
        </p:spPr>
        <p:txBody>
          <a:bodyPr/>
          <a:lstStyle/>
          <a:p>
            <a:r>
              <a:rPr lang="en-ZA"/>
              <a:t>PART C2: PRICING DATA</a:t>
            </a:r>
            <a:endParaRPr lang="en-US"/>
          </a:p>
        </p:txBody>
      </p:sp>
      <p:sp>
        <p:nvSpPr>
          <p:cNvPr id="5" name="TextBox 4">
            <a:extLst>
              <a:ext uri="{FF2B5EF4-FFF2-40B4-BE49-F238E27FC236}">
                <a16:creationId xmlns:a16="http://schemas.microsoft.com/office/drawing/2014/main" id="{DC99E9DA-94BC-6652-4106-6B49F32A95E2}"/>
              </a:ext>
            </a:extLst>
          </p:cNvPr>
          <p:cNvSpPr txBox="1"/>
          <p:nvPr/>
        </p:nvSpPr>
        <p:spPr>
          <a:xfrm>
            <a:off x="-139426" y="7469599"/>
            <a:ext cx="12195028" cy="1323439"/>
          </a:xfrm>
          <a:prstGeom prst="rect">
            <a:avLst/>
          </a:prstGeom>
          <a:noFill/>
          <a:ln>
            <a:noFill/>
          </a:ln>
        </p:spPr>
        <p:txBody>
          <a:bodyPr wrap="square" rtlCol="0">
            <a:spAutoFit/>
          </a:bodyPr>
          <a:lstStyle/>
          <a:p>
            <a:pPr algn="ctr"/>
            <a:r>
              <a:rPr lang="en-ZA" sz="8000" b="1">
                <a:latin typeface="Calibri" panose="020F0502020204030204" pitchFamily="34" charset="0"/>
              </a:rPr>
              <a:t>Q&amp;A</a:t>
            </a:r>
          </a:p>
        </p:txBody>
      </p:sp>
      <p:sp>
        <p:nvSpPr>
          <p:cNvPr id="6" name="Text Placeholder 5">
            <a:extLst>
              <a:ext uri="{FF2B5EF4-FFF2-40B4-BE49-F238E27FC236}">
                <a16:creationId xmlns:a16="http://schemas.microsoft.com/office/drawing/2014/main" id="{D3626539-2C68-EA42-891C-33DB9B646925}"/>
              </a:ext>
            </a:extLst>
          </p:cNvPr>
          <p:cNvSpPr>
            <a:spLocks noGrp="1"/>
          </p:cNvSpPr>
          <p:nvPr>
            <p:ph type="body" sz="quarter" idx="16"/>
          </p:nvPr>
        </p:nvSpPr>
        <p:spPr/>
        <p:txBody>
          <a:bodyPr lIns="91440" tIns="45720" rIns="91440" bIns="45720" anchor="t"/>
          <a:lstStyle/>
          <a:p>
            <a:r>
              <a:rPr lang="en-US">
                <a:latin typeface="Apex New Medium"/>
              </a:rPr>
              <a:t>Section 3: South Breakwater – Main Items</a:t>
            </a:r>
            <a:endParaRPr lang="en-ZA">
              <a:latin typeface="Apex New Medium"/>
            </a:endParaRPr>
          </a:p>
        </p:txBody>
      </p:sp>
      <p:pic>
        <p:nvPicPr>
          <p:cNvPr id="4" name="Picture 3" descr="A white paper with black text&#10;&#10;AI-generated content may be incorrect.">
            <a:extLst>
              <a:ext uri="{FF2B5EF4-FFF2-40B4-BE49-F238E27FC236}">
                <a16:creationId xmlns:a16="http://schemas.microsoft.com/office/drawing/2014/main" id="{225F0FF6-BCBF-0227-8FCA-8FA0248DF786}"/>
              </a:ext>
            </a:extLst>
          </p:cNvPr>
          <p:cNvPicPr>
            <a:picLocks noChangeAspect="1"/>
          </p:cNvPicPr>
          <p:nvPr/>
        </p:nvPicPr>
        <p:blipFill>
          <a:blip r:embed="rId2"/>
          <a:stretch>
            <a:fillRect/>
          </a:stretch>
        </p:blipFill>
        <p:spPr>
          <a:xfrm>
            <a:off x="2610461" y="1542197"/>
            <a:ext cx="5332533" cy="44082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9342368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630A6-35B9-3C59-E949-3542952C3D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C4B6F4-CE85-6F3D-C196-B7C85DD23714}"/>
              </a:ext>
            </a:extLst>
          </p:cNvPr>
          <p:cNvSpPr>
            <a:spLocks noGrp="1"/>
          </p:cNvSpPr>
          <p:nvPr>
            <p:ph type="title"/>
          </p:nvPr>
        </p:nvSpPr>
        <p:spPr>
          <a:xfrm>
            <a:off x="283474" y="249922"/>
            <a:ext cx="10079725" cy="461665"/>
          </a:xfrm>
        </p:spPr>
        <p:txBody>
          <a:bodyPr/>
          <a:lstStyle/>
          <a:p>
            <a:r>
              <a:rPr lang="en-ZA"/>
              <a:t>PART C2: PRICING DATA</a:t>
            </a:r>
            <a:endParaRPr lang="en-US"/>
          </a:p>
        </p:txBody>
      </p:sp>
      <p:sp>
        <p:nvSpPr>
          <p:cNvPr id="5" name="TextBox 4">
            <a:extLst>
              <a:ext uri="{FF2B5EF4-FFF2-40B4-BE49-F238E27FC236}">
                <a16:creationId xmlns:a16="http://schemas.microsoft.com/office/drawing/2014/main" id="{BED7772F-8E8F-B8E3-C425-8D6DA2D6BFF0}"/>
              </a:ext>
            </a:extLst>
          </p:cNvPr>
          <p:cNvSpPr txBox="1"/>
          <p:nvPr/>
        </p:nvSpPr>
        <p:spPr>
          <a:xfrm>
            <a:off x="-139426" y="7469599"/>
            <a:ext cx="12195028" cy="1323439"/>
          </a:xfrm>
          <a:prstGeom prst="rect">
            <a:avLst/>
          </a:prstGeom>
          <a:noFill/>
          <a:ln>
            <a:noFill/>
          </a:ln>
        </p:spPr>
        <p:txBody>
          <a:bodyPr wrap="square" rtlCol="0">
            <a:spAutoFit/>
          </a:bodyPr>
          <a:lstStyle/>
          <a:p>
            <a:pPr algn="ctr"/>
            <a:r>
              <a:rPr lang="en-ZA" sz="8000" b="1">
                <a:latin typeface="Calibri" panose="020F0502020204030204" pitchFamily="34" charset="0"/>
              </a:rPr>
              <a:t>Q&amp;A</a:t>
            </a:r>
          </a:p>
        </p:txBody>
      </p:sp>
      <p:sp>
        <p:nvSpPr>
          <p:cNvPr id="6" name="Text Placeholder 5">
            <a:extLst>
              <a:ext uri="{FF2B5EF4-FFF2-40B4-BE49-F238E27FC236}">
                <a16:creationId xmlns:a16="http://schemas.microsoft.com/office/drawing/2014/main" id="{5B55E04B-006F-0EDC-3129-44C134BAE010}"/>
              </a:ext>
            </a:extLst>
          </p:cNvPr>
          <p:cNvSpPr>
            <a:spLocks noGrp="1"/>
          </p:cNvSpPr>
          <p:nvPr>
            <p:ph type="body" sz="quarter" idx="16"/>
          </p:nvPr>
        </p:nvSpPr>
        <p:spPr/>
        <p:txBody>
          <a:bodyPr/>
          <a:lstStyle/>
          <a:p>
            <a:r>
              <a:rPr lang="en-US"/>
              <a:t>South Breakwater – Main Items</a:t>
            </a:r>
            <a:endParaRPr lang="en-ZA"/>
          </a:p>
        </p:txBody>
      </p:sp>
      <p:pic>
        <p:nvPicPr>
          <p:cNvPr id="9" name="Picture 8" descr="A screenshot of a document&#10;&#10;AI-generated content may be incorrect.">
            <a:extLst>
              <a:ext uri="{FF2B5EF4-FFF2-40B4-BE49-F238E27FC236}">
                <a16:creationId xmlns:a16="http://schemas.microsoft.com/office/drawing/2014/main" id="{ECF0B051-9E4D-CE42-7BD9-38C8721330ED}"/>
              </a:ext>
            </a:extLst>
          </p:cNvPr>
          <p:cNvPicPr>
            <a:picLocks noChangeAspect="1"/>
          </p:cNvPicPr>
          <p:nvPr/>
        </p:nvPicPr>
        <p:blipFill>
          <a:blip r:embed="rId2"/>
          <a:stretch>
            <a:fillRect/>
          </a:stretch>
        </p:blipFill>
        <p:spPr>
          <a:xfrm>
            <a:off x="586853" y="1443328"/>
            <a:ext cx="4954019" cy="4302077"/>
          </a:xfrm>
          <a:prstGeom prst="rect">
            <a:avLst/>
          </a:prstGeom>
          <a:ln>
            <a:noFill/>
          </a:ln>
          <a:effectLst>
            <a:outerShdw blurRad="292100" dist="139700" dir="2700000" algn="tl" rotWithShape="0">
              <a:srgbClr val="333333">
                <a:alpha val="65000"/>
              </a:srgbClr>
            </a:outerShdw>
          </a:effectLst>
        </p:spPr>
      </p:pic>
      <p:pic>
        <p:nvPicPr>
          <p:cNvPr id="11" name="Picture 10" descr="A close-up of a text&#10;&#10;AI-generated content may be incorrect.">
            <a:extLst>
              <a:ext uri="{FF2B5EF4-FFF2-40B4-BE49-F238E27FC236}">
                <a16:creationId xmlns:a16="http://schemas.microsoft.com/office/drawing/2014/main" id="{A0C3FFCD-56F6-82FF-1646-9EAEF3E466B2}"/>
              </a:ext>
            </a:extLst>
          </p:cNvPr>
          <p:cNvPicPr>
            <a:picLocks noChangeAspect="1"/>
          </p:cNvPicPr>
          <p:nvPr/>
        </p:nvPicPr>
        <p:blipFill>
          <a:blip r:embed="rId3"/>
          <a:stretch>
            <a:fillRect/>
          </a:stretch>
        </p:blipFill>
        <p:spPr>
          <a:xfrm>
            <a:off x="6224190" y="1443328"/>
            <a:ext cx="5544730" cy="1941454"/>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C3F276FE-82BD-679A-39D3-3315B90051FD}"/>
              </a:ext>
            </a:extLst>
          </p:cNvPr>
          <p:cNvSpPr txBox="1"/>
          <p:nvPr/>
        </p:nvSpPr>
        <p:spPr>
          <a:xfrm>
            <a:off x="6201330" y="4170843"/>
            <a:ext cx="5449812" cy="307777"/>
          </a:xfrm>
          <a:prstGeom prst="rect">
            <a:avLst/>
          </a:prstGeom>
          <a:noFill/>
        </p:spPr>
        <p:txBody>
          <a:bodyPr wrap="square" lIns="91440" tIns="45720" rIns="91440" bIns="45720" anchor="t">
            <a:spAutoFit/>
          </a:bodyPr>
          <a:lstStyle/>
          <a:p>
            <a:r>
              <a:rPr lang="en-US" sz="1400"/>
              <a:t>Required crane capacity: of a minimum of 69t payload at 80 m.</a:t>
            </a:r>
            <a:endParaRPr lang="en-ZA" sz="1400"/>
          </a:p>
        </p:txBody>
      </p:sp>
    </p:spTree>
    <p:extLst>
      <p:ext uri="{BB962C8B-B14F-4D97-AF65-F5344CB8AC3E}">
        <p14:creationId xmlns:p14="http://schemas.microsoft.com/office/powerpoint/2010/main" val="23972935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79831F-24C1-0B67-AEC8-F87EA3B9088A}"/>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E7BDCD38-CA41-1A8B-FDAB-B28561438DC3}"/>
              </a:ext>
            </a:extLst>
          </p:cNvPr>
          <p:cNvSpPr txBox="1">
            <a:spLocks/>
          </p:cNvSpPr>
          <p:nvPr/>
        </p:nvSpPr>
        <p:spPr>
          <a:xfrm>
            <a:off x="1819404" y="1049494"/>
            <a:ext cx="8399626" cy="5016758"/>
          </a:xfrm>
          <a:prstGeom prst="rect">
            <a:avLst/>
          </a:prstGeom>
        </p:spPr>
        <p:txBody>
          <a:bodyPr wrap="square"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pPr marL="0" marR="0" lvl="0" indent="0" algn="r" defTabSz="779173" rtl="0" eaLnBrk="1" fontAlgn="auto" latinLnBrk="0" hangingPunct="1">
              <a:lnSpc>
                <a:spcPct val="100000"/>
              </a:lnSpc>
              <a:spcBef>
                <a:spcPct val="0"/>
              </a:spcBef>
              <a:spcAft>
                <a:spcPts val="0"/>
              </a:spcAft>
              <a:buClrTx/>
              <a:buSzTx/>
              <a:buFontTx/>
              <a:buNone/>
              <a:tabLst/>
              <a:defRPr/>
            </a:pPr>
            <a:r>
              <a:rPr lang="en-ZA" sz="6000">
                <a:solidFill>
                  <a:srgbClr val="FFFFFF"/>
                </a:solidFill>
              </a:rPr>
              <a:t>PART C1</a:t>
            </a:r>
            <a:r>
              <a:rPr kumimoji="0" lang="en-US" sz="6000" b="1" i="0" u="none" strike="noStrike" kern="1200" cap="none" spc="0" normalizeH="0" baseline="0" noProof="0">
                <a:ln>
                  <a:noFill/>
                </a:ln>
                <a:solidFill>
                  <a:srgbClr val="FFFFFF"/>
                </a:solidFill>
                <a:effectLst/>
                <a:uLnTx/>
                <a:uFillTx/>
                <a:latin typeface="Apex New Bold" panose="02010600040501010103" pitchFamily="2" charset="77"/>
                <a:cs typeface="+mj-cs"/>
              </a:rPr>
              <a:t>:</a:t>
            </a:r>
            <a:endParaRPr kumimoji="0" lang="en-ZA" sz="6000" b="1" i="0" u="none" strike="noStrike" kern="1200" cap="none" spc="0" normalizeH="0" baseline="0" noProof="0">
              <a:ln>
                <a:noFill/>
              </a:ln>
              <a:solidFill>
                <a:srgbClr val="FFFFFF"/>
              </a:solidFill>
              <a:effectLst/>
              <a:uLnTx/>
              <a:uFillTx/>
              <a:latin typeface="Apex New Bold" panose="02010600040501010103" pitchFamily="2" charset="77"/>
              <a:cs typeface="+mj-cs"/>
            </a:endParaRPr>
          </a:p>
          <a:p>
            <a:pPr marL="0" marR="0" lvl="0" indent="0" algn="r" defTabSz="779173" rtl="0" eaLnBrk="1" fontAlgn="auto" latinLnBrk="0" hangingPunct="1">
              <a:lnSpc>
                <a:spcPct val="100000"/>
              </a:lnSpc>
              <a:spcBef>
                <a:spcPct val="0"/>
              </a:spcBef>
              <a:spcAft>
                <a:spcPts val="0"/>
              </a:spcAft>
              <a:buClrTx/>
              <a:buSzTx/>
              <a:buFontTx/>
              <a:buNone/>
              <a:tabLst/>
              <a:defRPr/>
            </a:pPr>
            <a:r>
              <a:rPr lang="en-ZA" sz="6000">
                <a:solidFill>
                  <a:srgbClr val="FFFFFF"/>
                </a:solidFill>
              </a:rPr>
              <a:t>AGREEMENT AND CONTRACT DATA </a:t>
            </a:r>
          </a:p>
          <a:p>
            <a:pPr marL="0" marR="0" lvl="0" indent="0" algn="l" defTabSz="779173" rtl="0" eaLnBrk="1" fontAlgn="auto" latinLnBrk="0" hangingPunct="1">
              <a:lnSpc>
                <a:spcPct val="100000"/>
              </a:lnSpc>
              <a:spcBef>
                <a:spcPct val="0"/>
              </a:spcBef>
              <a:spcAft>
                <a:spcPts val="0"/>
              </a:spcAft>
              <a:buClrTx/>
              <a:buSzTx/>
              <a:buFontTx/>
              <a:buNone/>
              <a:tabLst/>
              <a:defRPr/>
            </a:pPr>
            <a:r>
              <a:rPr kumimoji="0" lang="en-ZA" sz="2000" b="1" i="0" u="none" strike="noStrike" kern="1200" cap="none" spc="0" normalizeH="0" baseline="0" noProof="0">
                <a:ln>
                  <a:noFill/>
                </a:ln>
                <a:solidFill>
                  <a:srgbClr val="FFFFFF"/>
                </a:solidFill>
                <a:effectLst/>
                <a:uLnTx/>
                <a:uFillTx/>
                <a:latin typeface="Apex New Bold" panose="02010600040501010103" pitchFamily="2" charset="77"/>
                <a:cs typeface="+mj-cs"/>
              </a:rPr>
              <a:t>C1.1 FORM OF OFFER AND ACCEPTANCE</a:t>
            </a:r>
          </a:p>
          <a:p>
            <a:pPr marL="0" marR="0" lvl="0" indent="0" algn="l" defTabSz="779173" rtl="0" eaLnBrk="1" fontAlgn="auto" latinLnBrk="0" hangingPunct="1">
              <a:lnSpc>
                <a:spcPct val="100000"/>
              </a:lnSpc>
              <a:spcBef>
                <a:spcPct val="0"/>
              </a:spcBef>
              <a:spcAft>
                <a:spcPts val="0"/>
              </a:spcAft>
              <a:buClrTx/>
              <a:buSzTx/>
              <a:buFontTx/>
              <a:buNone/>
              <a:tabLst/>
              <a:defRPr/>
            </a:pPr>
            <a:r>
              <a:rPr lang="en-ZA" sz="2000">
                <a:solidFill>
                  <a:srgbClr val="FFFFFF"/>
                </a:solidFill>
              </a:rPr>
              <a:t>C1.2 CONTRACT DATA</a:t>
            </a:r>
          </a:p>
          <a:p>
            <a:pPr marL="0" marR="0" lvl="0" indent="0" algn="l" defTabSz="779173" rtl="0" eaLnBrk="1" fontAlgn="auto" latinLnBrk="0" hangingPunct="1">
              <a:lnSpc>
                <a:spcPct val="100000"/>
              </a:lnSpc>
              <a:spcBef>
                <a:spcPct val="0"/>
              </a:spcBef>
              <a:spcAft>
                <a:spcPts val="0"/>
              </a:spcAft>
              <a:buClrTx/>
              <a:buSzTx/>
              <a:buFontTx/>
              <a:buNone/>
              <a:tabLst/>
              <a:defRPr/>
            </a:pPr>
            <a:r>
              <a:rPr kumimoji="0" lang="en-ZA" sz="2000" b="1" i="0" u="none" strike="noStrike" kern="1200" cap="none" spc="0" normalizeH="0" baseline="0" noProof="0">
                <a:ln>
                  <a:noFill/>
                </a:ln>
                <a:solidFill>
                  <a:srgbClr val="FFFFFF"/>
                </a:solidFill>
                <a:effectLst/>
                <a:uLnTx/>
                <a:uFillTx/>
                <a:latin typeface="Apex New Bold" panose="02010600040501010103" pitchFamily="2" charset="77"/>
                <a:cs typeface="+mj-cs"/>
              </a:rPr>
              <a:t>C1.3 FORM OF SECURITIES </a:t>
            </a:r>
          </a:p>
          <a:p>
            <a:pPr marL="0" marR="0" lvl="0" indent="0" algn="l" defTabSz="779173" rtl="0" eaLnBrk="1" fontAlgn="auto" latinLnBrk="0" hangingPunct="1">
              <a:lnSpc>
                <a:spcPct val="100000"/>
              </a:lnSpc>
              <a:spcBef>
                <a:spcPct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Apex New Bold" panose="02010600040501010103" pitchFamily="2" charset="77"/>
              <a:cs typeface="+mj-cs"/>
            </a:endParaRPr>
          </a:p>
          <a:p>
            <a:pPr marL="0" marR="0" lvl="0" indent="0" algn="r" defTabSz="779173"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Apex New Bold" panose="02010600040501010103" pitchFamily="2" charset="77"/>
                <a:cs typeface="+mj-cs"/>
              </a:rPr>
              <a:t> </a:t>
            </a:r>
            <a:endParaRPr kumimoji="0" lang="en-US" sz="5400" b="1" i="0" u="none" strike="noStrike" kern="1200" cap="none" spc="0" normalizeH="0" baseline="0" noProof="0">
              <a:ln>
                <a:noFill/>
              </a:ln>
              <a:solidFill>
                <a:srgbClr val="000000"/>
              </a:solidFill>
              <a:effectLst/>
              <a:uLnTx/>
              <a:uFillTx/>
              <a:latin typeface="Apex New Bold" panose="02010600040501010103" pitchFamily="2" charset="77"/>
              <a:cs typeface="+mj-cs"/>
            </a:endParaRPr>
          </a:p>
        </p:txBody>
      </p:sp>
      <p:sp>
        <p:nvSpPr>
          <p:cNvPr id="7" name="Graphic 64">
            <a:extLst>
              <a:ext uri="{FF2B5EF4-FFF2-40B4-BE49-F238E27FC236}">
                <a16:creationId xmlns:a16="http://schemas.microsoft.com/office/drawing/2014/main" id="{BA8126ED-FB81-D62D-3EBC-3AB56BFDD6D6}"/>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5B6E9585-D81D-3238-730E-F5CB4E6A7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146945336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9394E-28CC-1C43-63A3-BA4ED9FB16FD}"/>
              </a:ext>
            </a:extLst>
          </p:cNvPr>
          <p:cNvSpPr>
            <a:spLocks noGrp="1"/>
          </p:cNvSpPr>
          <p:nvPr>
            <p:ph type="title"/>
          </p:nvPr>
        </p:nvSpPr>
        <p:spPr>
          <a:xfrm>
            <a:off x="283474" y="249922"/>
            <a:ext cx="10079725" cy="461665"/>
          </a:xfrm>
        </p:spPr>
        <p:txBody>
          <a:bodyPr/>
          <a:lstStyle/>
          <a:p>
            <a:r>
              <a:rPr lang="en-ZA"/>
              <a:t>PART C1: AGREEMENT AND CONTRACT DATA</a:t>
            </a:r>
            <a:endParaRPr lang="en-US"/>
          </a:p>
        </p:txBody>
      </p:sp>
      <p:sp>
        <p:nvSpPr>
          <p:cNvPr id="3" name="Text Placeholder 2">
            <a:extLst>
              <a:ext uri="{FF2B5EF4-FFF2-40B4-BE49-F238E27FC236}">
                <a16:creationId xmlns:a16="http://schemas.microsoft.com/office/drawing/2014/main" id="{7526A638-0024-5CA5-8A43-179DC5571F58}"/>
              </a:ext>
            </a:extLst>
          </p:cNvPr>
          <p:cNvSpPr>
            <a:spLocks noGrp="1"/>
          </p:cNvSpPr>
          <p:nvPr>
            <p:ph type="body" sz="quarter" idx="16"/>
          </p:nvPr>
        </p:nvSpPr>
        <p:spPr/>
        <p:txBody>
          <a:bodyPr/>
          <a:lstStyle/>
          <a:p>
            <a:r>
              <a:rPr lang="en-ZA"/>
              <a:t>C1.1 FORM OF OFFER AND ACCEPTANCE</a:t>
            </a:r>
            <a:endParaRPr lang="en-US"/>
          </a:p>
        </p:txBody>
      </p:sp>
      <p:sp>
        <p:nvSpPr>
          <p:cNvPr id="8" name="TextBox 7">
            <a:extLst>
              <a:ext uri="{FF2B5EF4-FFF2-40B4-BE49-F238E27FC236}">
                <a16:creationId xmlns:a16="http://schemas.microsoft.com/office/drawing/2014/main" id="{D12DF9AE-CA8B-C29B-950A-EEE2074E5307}"/>
              </a:ext>
            </a:extLst>
          </p:cNvPr>
          <p:cNvSpPr txBox="1"/>
          <p:nvPr/>
        </p:nvSpPr>
        <p:spPr>
          <a:xfrm>
            <a:off x="398206" y="1873045"/>
            <a:ext cx="11088328" cy="1480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Arial" panose="020B0604020202020204" pitchFamily="34" charset="0"/>
              <a:buChar char="•"/>
            </a:pPr>
            <a:r>
              <a:rPr lang="en-US" sz="2100">
                <a:latin typeface="+mj-lt"/>
              </a:rPr>
              <a:t>Ensure that amount in words corresponds with amount in figures on the Bills of Quantities</a:t>
            </a:r>
            <a:endParaRPr lang="en-US" sz="2100">
              <a:latin typeface="+mj-lt"/>
              <a:ea typeface="Tahoma"/>
              <a:cs typeface="Tahoma"/>
            </a:endParaRPr>
          </a:p>
          <a:p>
            <a:pPr marL="285750" indent="-285750">
              <a:lnSpc>
                <a:spcPct val="150000"/>
              </a:lnSpc>
              <a:buFont typeface="Arial" panose="020B0604020202020204" pitchFamily="34" charset="0"/>
              <a:buChar char="•"/>
            </a:pPr>
            <a:r>
              <a:rPr lang="en-US" sz="2100">
                <a:latin typeface="+mj-lt"/>
              </a:rPr>
              <a:t>Ensure that Form of Offer is signed by authorised person and two witnesses</a:t>
            </a:r>
            <a:endParaRPr lang="en-ZA" sz="2100">
              <a:latin typeface="+mj-lt"/>
            </a:endParaRPr>
          </a:p>
        </p:txBody>
      </p:sp>
    </p:spTree>
    <p:extLst>
      <p:ext uri="{BB962C8B-B14F-4D97-AF65-F5344CB8AC3E}">
        <p14:creationId xmlns:p14="http://schemas.microsoft.com/office/powerpoint/2010/main" val="29394435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9394E-28CC-1C43-63A3-BA4ED9FB16FD}"/>
              </a:ext>
            </a:extLst>
          </p:cNvPr>
          <p:cNvSpPr>
            <a:spLocks noGrp="1"/>
          </p:cNvSpPr>
          <p:nvPr>
            <p:ph type="title"/>
          </p:nvPr>
        </p:nvSpPr>
        <p:spPr>
          <a:xfrm>
            <a:off x="283474" y="249922"/>
            <a:ext cx="10079725" cy="461665"/>
          </a:xfrm>
        </p:spPr>
        <p:txBody>
          <a:bodyPr/>
          <a:lstStyle/>
          <a:p>
            <a:r>
              <a:rPr lang="en-ZA"/>
              <a:t>PART C1: AGREEMENT AND CONTRACT DATA</a:t>
            </a:r>
            <a:endParaRPr lang="en-US"/>
          </a:p>
        </p:txBody>
      </p:sp>
      <p:sp>
        <p:nvSpPr>
          <p:cNvPr id="3" name="Text Placeholder 2">
            <a:extLst>
              <a:ext uri="{FF2B5EF4-FFF2-40B4-BE49-F238E27FC236}">
                <a16:creationId xmlns:a16="http://schemas.microsoft.com/office/drawing/2014/main" id="{7526A638-0024-5CA5-8A43-179DC5571F58}"/>
              </a:ext>
            </a:extLst>
          </p:cNvPr>
          <p:cNvSpPr>
            <a:spLocks noGrp="1"/>
          </p:cNvSpPr>
          <p:nvPr>
            <p:ph type="body" sz="quarter" idx="16"/>
          </p:nvPr>
        </p:nvSpPr>
        <p:spPr/>
        <p:txBody>
          <a:bodyPr/>
          <a:lstStyle/>
          <a:p>
            <a:r>
              <a:rPr lang="en-ZA" b="1" dirty="0"/>
              <a:t>C1.2 CONTRACT DATA</a:t>
            </a:r>
            <a:endParaRPr lang="en-US" b="1" dirty="0"/>
          </a:p>
        </p:txBody>
      </p:sp>
      <p:sp>
        <p:nvSpPr>
          <p:cNvPr id="5" name="TextBox 4">
            <a:extLst>
              <a:ext uri="{FF2B5EF4-FFF2-40B4-BE49-F238E27FC236}">
                <a16:creationId xmlns:a16="http://schemas.microsoft.com/office/drawing/2014/main" id="{A3523866-60DD-483C-2680-5F0C0BFAD888}"/>
              </a:ext>
            </a:extLst>
          </p:cNvPr>
          <p:cNvSpPr txBox="1"/>
          <p:nvPr/>
        </p:nvSpPr>
        <p:spPr>
          <a:xfrm>
            <a:off x="561542" y="1548854"/>
            <a:ext cx="10079725" cy="4698722"/>
          </a:xfrm>
          <a:prstGeom prst="rect">
            <a:avLst/>
          </a:prstGeom>
          <a:noFill/>
        </p:spPr>
        <p:txBody>
          <a:bodyPr wrap="square" lIns="91440" tIns="45720" rIns="91440" bIns="45720" anchor="t">
            <a:spAutoFit/>
          </a:bodyPr>
          <a:lstStyle/>
          <a:p>
            <a:r>
              <a:rPr lang="en-ZA" sz="1900" dirty="0">
                <a:latin typeface="+mj-lt"/>
              </a:rPr>
              <a:t>The conditions of contract (</a:t>
            </a:r>
            <a:r>
              <a:rPr lang="en-ZA" sz="1900" b="1" dirty="0">
                <a:latin typeface="+mj-lt"/>
              </a:rPr>
              <a:t>NEC 3 ECC</a:t>
            </a:r>
            <a:r>
              <a:rPr lang="en-ZA" sz="1900" dirty="0">
                <a:latin typeface="+mj-lt"/>
              </a:rPr>
              <a:t>) are the core clauses and the clauses for main</a:t>
            </a:r>
            <a:endParaRPr lang="en-ZA" sz="1900" b="1" dirty="0">
              <a:latin typeface="+mj-lt"/>
            </a:endParaRPr>
          </a:p>
          <a:p>
            <a:endParaRPr lang="en-ZA" sz="1900" dirty="0">
              <a:latin typeface="+mj-lt"/>
            </a:endParaRPr>
          </a:p>
          <a:p>
            <a:r>
              <a:rPr lang="en-ZA" sz="1900" b="1" dirty="0">
                <a:latin typeface="+mj-lt"/>
              </a:rPr>
              <a:t>D</a:t>
            </a:r>
            <a:r>
              <a:rPr lang="en-US" sz="1900" b="1" dirty="0">
                <a:latin typeface="+mj-lt"/>
              </a:rPr>
              <a:t>ispute resolution </a:t>
            </a:r>
            <a:endParaRPr lang="en-ZA" sz="1900" b="1" dirty="0">
              <a:latin typeface="+mj-lt"/>
            </a:endParaRPr>
          </a:p>
          <a:p>
            <a:pPr marL="285750" indent="-285750">
              <a:buFont typeface="Arial" panose="020B0604020202020204" pitchFamily="34" charset="0"/>
              <a:buChar char="•"/>
            </a:pPr>
            <a:r>
              <a:rPr lang="en-US" sz="1900" dirty="0">
                <a:latin typeface="+mj-lt"/>
              </a:rPr>
              <a:t>Option W1: Dispute resolution procedure</a:t>
            </a:r>
            <a:endParaRPr lang="en-ZA" sz="1900" dirty="0">
              <a:latin typeface="+mj-lt"/>
            </a:endParaRPr>
          </a:p>
          <a:p>
            <a:endParaRPr lang="en-ZA" sz="1900" dirty="0">
              <a:latin typeface="+mj-lt"/>
            </a:endParaRPr>
          </a:p>
          <a:p>
            <a:r>
              <a:rPr lang="en-ZA" sz="1900" b="1" dirty="0">
                <a:latin typeface="+mj-lt"/>
              </a:rPr>
              <a:t>S</a:t>
            </a:r>
            <a:r>
              <a:rPr lang="en-US" sz="1900" b="1" dirty="0">
                <a:latin typeface="+mj-lt"/>
              </a:rPr>
              <a:t>econdary Options</a:t>
            </a:r>
            <a:endParaRPr lang="en-ZA" sz="1900" b="1" dirty="0"/>
          </a:p>
          <a:p>
            <a:pPr>
              <a:lnSpc>
                <a:spcPct val="150000"/>
              </a:lnSpc>
            </a:pPr>
            <a:r>
              <a:rPr lang="en-US" dirty="0"/>
              <a:t>X1:  Price adjustment for inflation</a:t>
            </a:r>
          </a:p>
          <a:p>
            <a:pPr>
              <a:lnSpc>
                <a:spcPct val="150000"/>
              </a:lnSpc>
            </a:pPr>
            <a:r>
              <a:rPr lang="en-US" dirty="0"/>
              <a:t>X2:  Changes in the law</a:t>
            </a:r>
          </a:p>
          <a:p>
            <a:pPr>
              <a:lnSpc>
                <a:spcPct val="150000"/>
              </a:lnSpc>
            </a:pPr>
            <a:r>
              <a:rPr lang="en-US" dirty="0"/>
              <a:t>X7:  Delay damages</a:t>
            </a:r>
          </a:p>
          <a:p>
            <a:pPr>
              <a:lnSpc>
                <a:spcPct val="150000"/>
              </a:lnSpc>
            </a:pPr>
            <a:r>
              <a:rPr lang="en-US" dirty="0"/>
              <a:t>X13: Performance Bond</a:t>
            </a:r>
          </a:p>
          <a:p>
            <a:pPr>
              <a:lnSpc>
                <a:spcPct val="150000"/>
              </a:lnSpc>
            </a:pPr>
            <a:r>
              <a:rPr lang="en-US" dirty="0"/>
              <a:t>X16: Retention</a:t>
            </a:r>
          </a:p>
          <a:p>
            <a:pPr>
              <a:lnSpc>
                <a:spcPct val="150000"/>
              </a:lnSpc>
            </a:pPr>
            <a:r>
              <a:rPr lang="en-US" dirty="0"/>
              <a:t>X18: Limitation of liability</a:t>
            </a:r>
          </a:p>
          <a:p>
            <a:pPr>
              <a:lnSpc>
                <a:spcPct val="150000"/>
              </a:lnSpc>
            </a:pPr>
            <a:r>
              <a:rPr lang="en-US" dirty="0"/>
              <a:t>Z:    Additional conditions of contract</a:t>
            </a:r>
            <a:endParaRPr lang="en-US" sz="1600" i="1" dirty="0"/>
          </a:p>
        </p:txBody>
      </p:sp>
    </p:spTree>
    <p:extLst>
      <p:ext uri="{BB962C8B-B14F-4D97-AF65-F5344CB8AC3E}">
        <p14:creationId xmlns:p14="http://schemas.microsoft.com/office/powerpoint/2010/main" val="232641914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41481" y="1"/>
            <a:ext cx="2053319" cy="461665"/>
          </a:xfrm>
          <a:prstGeom prst="rect">
            <a:avLst/>
          </a:prstGeom>
        </p:spPr>
        <p:txBody>
          <a:bodyPr wrap="none">
            <a:spAutoFit/>
          </a:bodyPr>
          <a:lstStyle/>
          <a:p>
            <a:pPr lvl="0"/>
            <a:r>
              <a:rPr lang="en-US" sz="2400">
                <a:solidFill>
                  <a:srgbClr val="FF0000"/>
                </a:solidFill>
                <a:latin typeface="Tahoma" pitchFamily="34" charset="0"/>
                <a:ea typeface="Tahoma" pitchFamily="34" charset="0"/>
                <a:cs typeface="Tahoma" pitchFamily="34" charset="0"/>
              </a:rPr>
              <a:t>Contract Data</a:t>
            </a:r>
          </a:p>
        </p:txBody>
      </p:sp>
      <p:sp>
        <p:nvSpPr>
          <p:cNvPr id="4" name="Content Placeholder 3"/>
          <p:cNvSpPr txBox="1">
            <a:spLocks/>
          </p:cNvSpPr>
          <p:nvPr/>
        </p:nvSpPr>
        <p:spPr>
          <a:xfrm>
            <a:off x="1341480" y="461666"/>
            <a:ext cx="8474672" cy="5828272"/>
          </a:xfrm>
          <a:prstGeom prst="rect">
            <a:avLst/>
          </a:prstGeom>
        </p:spPr>
        <p:txBody>
          <a:bodyPr/>
          <a:lstStyle>
            <a:lvl1pPr marL="342900" indent="-3429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1pPr>
            <a:lvl2pPr marL="742950" indent="-28575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2pPr>
            <a:lvl3pPr marL="11430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3pPr>
            <a:lvl4pPr marL="16002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4pPr>
            <a:lvl5pPr marL="2057400" indent="-228600" algn="l" defTabSz="457200" rtl="0" eaLnBrk="1" latinLnBrk="0" hangingPunct="1">
              <a:spcBef>
                <a:spcPct val="20000"/>
              </a:spcBef>
              <a:buFont typeface="Arial"/>
              <a:buChar char="»"/>
              <a:defRPr sz="2000" b="0" i="0" kern="1200">
                <a:solidFill>
                  <a:schemeClr val="tx1"/>
                </a:solidFill>
                <a:latin typeface="ApexSans-Book"/>
                <a:ea typeface="+mn-ea"/>
                <a:cs typeface="ApexSans-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914400" eaLnBrk="0" hangingPunct="0">
              <a:lnSpc>
                <a:spcPct val="120000"/>
              </a:lnSpc>
              <a:spcBef>
                <a:spcPts val="300"/>
              </a:spcBef>
              <a:spcAft>
                <a:spcPts val="300"/>
              </a:spcAft>
              <a:buNone/>
            </a:pPr>
            <a:endParaRPr lang="en-US" sz="1600" b="1">
              <a:solidFill>
                <a:prstClr val="black"/>
              </a:solidFill>
              <a:latin typeface="Tahoma" pitchFamily="34" charset="0"/>
              <a:cs typeface="+mn-cs"/>
            </a:endParaRPr>
          </a:p>
        </p:txBody>
      </p:sp>
      <p:sp>
        <p:nvSpPr>
          <p:cNvPr id="7" name="Rectangle 6"/>
          <p:cNvSpPr/>
          <p:nvPr/>
        </p:nvSpPr>
        <p:spPr>
          <a:xfrm>
            <a:off x="648929" y="993058"/>
            <a:ext cx="7138219" cy="1760803"/>
          </a:xfrm>
          <a:prstGeom prst="rect">
            <a:avLst/>
          </a:prstGeom>
        </p:spPr>
        <p:txBody>
          <a:bodyPr wrap="square">
            <a:spAutoFit/>
          </a:bodyPr>
          <a:lstStyle/>
          <a:p>
            <a:pPr marL="342900" indent="-342900" defTabSz="914400" eaLnBrk="0" hangingPunct="0">
              <a:lnSpc>
                <a:spcPct val="120000"/>
              </a:lnSpc>
              <a:spcBef>
                <a:spcPts val="300"/>
              </a:spcBef>
              <a:spcAft>
                <a:spcPts val="300"/>
              </a:spcAft>
            </a:pPr>
            <a:r>
              <a:rPr lang="en-US" sz="2000" b="1" dirty="0">
                <a:solidFill>
                  <a:prstClr val="black"/>
                </a:solidFill>
                <a:latin typeface="Tahoma" pitchFamily="34" charset="0"/>
              </a:rPr>
              <a:t>Contract Data</a:t>
            </a:r>
          </a:p>
          <a:p>
            <a:pPr marL="342900" indent="-342900" defTabSz="914400" eaLnBrk="0" hangingPunct="0">
              <a:lnSpc>
                <a:spcPct val="120000"/>
              </a:lnSpc>
              <a:spcBef>
                <a:spcPts val="300"/>
              </a:spcBef>
              <a:spcAft>
                <a:spcPts val="300"/>
              </a:spcAft>
              <a:buFont typeface="Arial" pitchFamily="34" charset="0"/>
              <a:buChar char="•"/>
            </a:pPr>
            <a:r>
              <a:rPr lang="en-US" sz="2000" dirty="0">
                <a:solidFill>
                  <a:prstClr val="black"/>
                </a:solidFill>
                <a:latin typeface="Tahoma" pitchFamily="34" charset="0"/>
              </a:rPr>
              <a:t>Start Date:</a:t>
            </a:r>
            <a:endParaRPr lang="en-ZA" sz="2000" b="1" dirty="0">
              <a:solidFill>
                <a:prstClr val="black"/>
              </a:solidFill>
              <a:latin typeface="Tahoma" pitchFamily="34" charset="0"/>
            </a:endParaRPr>
          </a:p>
          <a:p>
            <a:pPr marL="342900" indent="-342900" defTabSz="914400" eaLnBrk="0" hangingPunct="0">
              <a:lnSpc>
                <a:spcPct val="120000"/>
              </a:lnSpc>
              <a:spcBef>
                <a:spcPts val="300"/>
              </a:spcBef>
              <a:spcAft>
                <a:spcPts val="300"/>
              </a:spcAft>
              <a:buFont typeface="Arial" pitchFamily="34" charset="0"/>
              <a:buChar char="•"/>
            </a:pPr>
            <a:r>
              <a:rPr lang="en-US" sz="2000" dirty="0">
                <a:solidFill>
                  <a:prstClr val="black"/>
                </a:solidFill>
                <a:latin typeface="Tahoma" pitchFamily="34" charset="0"/>
              </a:rPr>
              <a:t>Key Dates: Refer to Contract Data Part 1</a:t>
            </a:r>
            <a:r>
              <a:rPr lang="en-ZA" sz="2000" dirty="0">
                <a:solidFill>
                  <a:prstClr val="black"/>
                </a:solidFill>
                <a:latin typeface="Tahoma" pitchFamily="34" charset="0"/>
              </a:rPr>
              <a:t>, C1.2</a:t>
            </a:r>
          </a:p>
          <a:p>
            <a:pPr marL="342900" indent="-342900" defTabSz="914400" eaLnBrk="0" hangingPunct="0">
              <a:lnSpc>
                <a:spcPct val="120000"/>
              </a:lnSpc>
              <a:spcBef>
                <a:spcPts val="300"/>
              </a:spcBef>
              <a:spcAft>
                <a:spcPts val="300"/>
              </a:spcAft>
              <a:buFont typeface="Arial" pitchFamily="34" charset="0"/>
              <a:buChar char="•"/>
            </a:pPr>
            <a:r>
              <a:rPr lang="en-US" sz="2000" dirty="0">
                <a:solidFill>
                  <a:prstClr val="black"/>
                </a:solidFill>
                <a:latin typeface="Tahoma" pitchFamily="34" charset="0"/>
              </a:rPr>
              <a:t>Completion Date :</a:t>
            </a:r>
            <a:endParaRPr lang="en-US" sz="2000" b="1" dirty="0">
              <a:solidFill>
                <a:prstClr val="black"/>
              </a:solidFill>
              <a:latin typeface="Tahoma" pitchFamily="34" charset="0"/>
            </a:endParaRPr>
          </a:p>
        </p:txBody>
      </p:sp>
    </p:spTree>
    <p:extLst>
      <p:ext uri="{BB962C8B-B14F-4D97-AF65-F5344CB8AC3E}">
        <p14:creationId xmlns:p14="http://schemas.microsoft.com/office/powerpoint/2010/main" val="2678915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17D46-F8A2-F58F-560D-4B5574A4524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37B5D18-FD16-D6BF-DF28-6D7D6C91E534}"/>
              </a:ext>
            </a:extLst>
          </p:cNvPr>
          <p:cNvSpPr/>
          <p:nvPr/>
        </p:nvSpPr>
        <p:spPr>
          <a:xfrm>
            <a:off x="0" y="0"/>
            <a:ext cx="12192000" cy="6858000"/>
          </a:xfrm>
          <a:prstGeom prst="rect">
            <a:avLst/>
          </a:prstGeom>
          <a:solidFill>
            <a:schemeClr val="tx1">
              <a:alpha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marL="0" marR="0" lvl="0" indent="0" algn="ctr" defTabSz="457200" rtl="0" eaLnBrk="1" fontAlgn="auto" latinLnBrk="0" hangingPunct="1">
              <a:lnSpc>
                <a:spcPct val="110000"/>
              </a:lnSpc>
              <a:spcBef>
                <a:spcPts val="92"/>
              </a:spcBef>
              <a:spcAft>
                <a:spcPts val="92"/>
              </a:spcAft>
              <a:buClrTx/>
              <a:buSzTx/>
              <a:buFontTx/>
              <a:buNone/>
              <a:tabLst/>
              <a:defRPr/>
            </a:pPr>
            <a:endParaRPr kumimoji="0" lang="en-US" sz="923" b="0" i="0" u="none" strike="noStrike" kern="1200" cap="none" spc="0" normalizeH="0" baseline="0" noProof="0">
              <a:ln>
                <a:noFill/>
              </a:ln>
              <a:solidFill>
                <a:srgbClr val="000000"/>
              </a:solidFill>
              <a:effectLst/>
              <a:uLnTx/>
              <a:uFillTx/>
              <a:latin typeface="Tahoma"/>
              <a:ea typeface="+mn-ea"/>
              <a:cs typeface="+mn-cs"/>
            </a:endParaRPr>
          </a:p>
        </p:txBody>
      </p:sp>
      <p:sp>
        <p:nvSpPr>
          <p:cNvPr id="5" name="Title 22">
            <a:extLst>
              <a:ext uri="{FF2B5EF4-FFF2-40B4-BE49-F238E27FC236}">
                <a16:creationId xmlns:a16="http://schemas.microsoft.com/office/drawing/2014/main" id="{2D7738DF-8FEF-D913-659C-50CF253B70D6}"/>
              </a:ext>
            </a:extLst>
          </p:cNvPr>
          <p:cNvSpPr txBox="1">
            <a:spLocks/>
          </p:cNvSpPr>
          <p:nvPr/>
        </p:nvSpPr>
        <p:spPr>
          <a:xfrm>
            <a:off x="1819404" y="1049494"/>
            <a:ext cx="8399626" cy="3477875"/>
          </a:xfrm>
          <a:prstGeom prst="rect">
            <a:avLst/>
          </a:prstGeom>
        </p:spPr>
        <p:txBody>
          <a:bodyPr wrap="square" lIns="91440" tIns="45720" rIns="91440" bIns="45720" anchor="t">
            <a:spAutoFit/>
          </a:bodyPr>
          <a:lstStyle>
            <a:lvl1pPr algn="r" defTabSz="779173" rtl="0" eaLnBrk="1" latinLnBrk="0" hangingPunct="1">
              <a:spcBef>
                <a:spcPct val="0"/>
              </a:spcBef>
              <a:buNone/>
              <a:defRPr sz="5400" b="1" i="0" kern="1200" cap="none" spc="0" baseline="0">
                <a:solidFill>
                  <a:schemeClr val="tx1"/>
                </a:solidFill>
                <a:latin typeface="Apex New Bold" panose="02010600040501010103" pitchFamily="2" charset="77"/>
                <a:ea typeface="Apex New Bold" panose="02010600040501010103" pitchFamily="2" charset="77"/>
                <a:cs typeface="+mj-cs"/>
              </a:defRPr>
            </a:lvl1pPr>
          </a:lstStyle>
          <a:p>
            <a:pPr marL="0" marR="0" lvl="0" indent="0" algn="r" defTabSz="779173" rtl="0" eaLnBrk="1" fontAlgn="auto" latinLnBrk="0" hangingPunct="1">
              <a:lnSpc>
                <a:spcPct val="100000"/>
              </a:lnSpc>
              <a:spcBef>
                <a:spcPct val="0"/>
              </a:spcBef>
              <a:spcAft>
                <a:spcPts val="0"/>
              </a:spcAft>
              <a:buClrTx/>
              <a:buSzTx/>
              <a:buFontTx/>
              <a:buNone/>
              <a:tabLst/>
              <a:defRPr/>
            </a:pPr>
            <a:r>
              <a:rPr lang="en-ZA" sz="6000">
                <a:solidFill>
                  <a:srgbClr val="FFFFFF"/>
                </a:solidFill>
                <a:latin typeface="Apex New Bold"/>
              </a:rPr>
              <a:t>PART C4</a:t>
            </a:r>
            <a:r>
              <a:rPr kumimoji="0" lang="en-US" sz="6000" b="1" i="0" u="none" strike="noStrike" kern="1200" cap="none" spc="0" normalizeH="0" baseline="0" noProof="0">
                <a:ln>
                  <a:noFill/>
                </a:ln>
                <a:solidFill>
                  <a:srgbClr val="FFFFFF"/>
                </a:solidFill>
                <a:effectLst/>
                <a:uLnTx/>
                <a:uFillTx/>
                <a:latin typeface="Apex New Bold"/>
              </a:rPr>
              <a:t>:</a:t>
            </a:r>
            <a:endParaRPr kumimoji="0" lang="en-ZA" sz="6000" b="1" i="0" u="none" strike="noStrike" kern="1200" cap="none" spc="0" normalizeH="0" baseline="0" noProof="0">
              <a:ln>
                <a:noFill/>
              </a:ln>
              <a:solidFill>
                <a:srgbClr val="FFFFFF"/>
              </a:solidFill>
              <a:effectLst/>
              <a:uLnTx/>
              <a:uFillTx/>
              <a:latin typeface="Apex New Bold"/>
            </a:endParaRPr>
          </a:p>
          <a:p>
            <a:pPr>
              <a:defRPr/>
            </a:pPr>
            <a:r>
              <a:rPr lang="en-ZA" sz="6000">
                <a:solidFill>
                  <a:srgbClr val="FFFFFF"/>
                </a:solidFill>
                <a:latin typeface="Apex New Bold"/>
              </a:rPr>
              <a:t>SITE INFORMATION </a:t>
            </a:r>
          </a:p>
          <a:p>
            <a:pPr marL="0" marR="0" lvl="0" indent="0" algn="l" defTabSz="779173" rtl="0" eaLnBrk="1" fontAlgn="auto" latinLnBrk="0" hangingPunct="1">
              <a:lnSpc>
                <a:spcPct val="100000"/>
              </a:lnSpc>
              <a:spcBef>
                <a:spcPct val="0"/>
              </a:spcBef>
              <a:spcAft>
                <a:spcPts val="0"/>
              </a:spcAft>
              <a:buClrTx/>
              <a:buSzTx/>
              <a:buFontTx/>
              <a:buNone/>
              <a:tabLst/>
              <a:defRPr/>
            </a:pPr>
            <a:endParaRPr lang="en-ZA" sz="2000" b="1" i="0" u="none" strike="noStrike" kern="1200" cap="none" spc="0" normalizeH="0" baseline="0" noProof="0">
              <a:ln>
                <a:noFill/>
              </a:ln>
              <a:solidFill>
                <a:srgbClr val="FFFFFF"/>
              </a:solidFill>
              <a:effectLst/>
              <a:uLnTx/>
              <a:uFillTx/>
              <a:latin typeface="Apex New Bold" panose="02010600040501010103" pitchFamily="2" charset="77"/>
            </a:endParaRPr>
          </a:p>
          <a:p>
            <a:pPr marL="0" marR="0" lvl="0" indent="0" algn="l" defTabSz="779173" rtl="0" eaLnBrk="1" fontAlgn="auto" latinLnBrk="0" hangingPunct="1">
              <a:lnSpc>
                <a:spcPct val="100000"/>
              </a:lnSpc>
              <a:spcBef>
                <a:spcPct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Apex New Bold" panose="02010600040501010103" pitchFamily="2" charset="77"/>
              <a:cs typeface="+mj-cs"/>
            </a:endParaRPr>
          </a:p>
          <a:p>
            <a:pPr marL="0" marR="0" lvl="0" indent="0" algn="r" defTabSz="779173"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Apex New Bold"/>
              </a:rPr>
              <a:t> </a:t>
            </a:r>
            <a:endParaRPr kumimoji="0" lang="en-US" sz="5400" b="1" i="0" u="none" strike="noStrike" kern="1200" cap="none" spc="0" normalizeH="0" baseline="0" noProof="0">
              <a:ln>
                <a:noFill/>
              </a:ln>
              <a:solidFill>
                <a:srgbClr val="000000"/>
              </a:solidFill>
              <a:effectLst/>
              <a:uLnTx/>
              <a:uFillTx/>
              <a:latin typeface="Apex New Bold"/>
            </a:endParaRPr>
          </a:p>
        </p:txBody>
      </p:sp>
      <p:sp>
        <p:nvSpPr>
          <p:cNvPr id="7" name="Graphic 64">
            <a:extLst>
              <a:ext uri="{FF2B5EF4-FFF2-40B4-BE49-F238E27FC236}">
                <a16:creationId xmlns:a16="http://schemas.microsoft.com/office/drawing/2014/main" id="{2E37F8A8-5FE5-1B14-D044-5347164F412A}"/>
              </a:ext>
            </a:extLst>
          </p:cNvPr>
          <p:cNvSpPr/>
          <p:nvPr/>
        </p:nvSpPr>
        <p:spPr>
          <a:xfrm>
            <a:off x="209511" y="923680"/>
            <a:ext cx="10009519" cy="1141126"/>
          </a:xfrm>
          <a:custGeom>
            <a:avLst/>
            <a:gdLst>
              <a:gd name="connsiteX0" fmla="*/ 7482459 w 7482459"/>
              <a:gd name="connsiteY0" fmla="*/ 0 h 963549"/>
              <a:gd name="connsiteX1" fmla="*/ 439579 w 7482459"/>
              <a:gd name="connsiteY1" fmla="*/ 0 h 963549"/>
              <a:gd name="connsiteX2" fmla="*/ 399955 w 7482459"/>
              <a:gd name="connsiteY2" fmla="*/ 72009 h 963549"/>
              <a:gd name="connsiteX3" fmla="*/ 351377 w 7482459"/>
              <a:gd name="connsiteY3" fmla="*/ 72390 h 963549"/>
              <a:gd name="connsiteX4" fmla="*/ 307467 w 7482459"/>
              <a:gd name="connsiteY4" fmla="*/ 0 h 963549"/>
              <a:gd name="connsiteX5" fmla="*/ 118967 w 7482459"/>
              <a:gd name="connsiteY5" fmla="*/ 0 h 963549"/>
              <a:gd name="connsiteX6" fmla="*/ 0 w 7482459"/>
              <a:gd name="connsiteY6" fmla="*/ 199739 h 963549"/>
              <a:gd name="connsiteX7" fmla="*/ 0 w 7482459"/>
              <a:gd name="connsiteY7" fmla="*/ 342138 h 963549"/>
              <a:gd name="connsiteX8" fmla="*/ 78296 w 7482459"/>
              <a:gd name="connsiteY8" fmla="*/ 463772 h 963549"/>
              <a:gd name="connsiteX9" fmla="*/ 204216 w 7482459"/>
              <a:gd name="connsiteY9" fmla="*/ 463772 h 963549"/>
              <a:gd name="connsiteX10" fmla="*/ 219647 w 7482459"/>
              <a:gd name="connsiteY10" fmla="*/ 437007 h 963549"/>
              <a:gd name="connsiteX11" fmla="*/ 381000 w 7482459"/>
              <a:gd name="connsiteY11" fmla="*/ 437007 h 963549"/>
              <a:gd name="connsiteX12" fmla="*/ 399288 w 7482459"/>
              <a:gd name="connsiteY12" fmla="*/ 469773 h 963549"/>
              <a:gd name="connsiteX13" fmla="*/ 399288 w 7482459"/>
              <a:gd name="connsiteY13" fmla="*/ 568071 h 963549"/>
              <a:gd name="connsiteX14" fmla="*/ 434245 w 7482459"/>
              <a:gd name="connsiteY14" fmla="*/ 628841 h 963549"/>
              <a:gd name="connsiteX15" fmla="*/ 434054 w 7482459"/>
              <a:gd name="connsiteY15" fmla="*/ 693325 h 963549"/>
              <a:gd name="connsiteX16" fmla="*/ 492728 w 7482459"/>
              <a:gd name="connsiteY16" fmla="*/ 800005 h 963549"/>
              <a:gd name="connsiteX17" fmla="*/ 492728 w 7482459"/>
              <a:gd name="connsiteY17" fmla="*/ 884873 h 963549"/>
              <a:gd name="connsiteX18" fmla="*/ 559118 w 7482459"/>
              <a:gd name="connsiteY18" fmla="*/ 962978 h 963549"/>
              <a:gd name="connsiteX19" fmla="*/ 645414 w 7482459"/>
              <a:gd name="connsiteY19" fmla="*/ 963549 h 963549"/>
              <a:gd name="connsiteX20" fmla="*/ 688372 w 7482459"/>
              <a:gd name="connsiteY20" fmla="*/ 892112 h 963549"/>
              <a:gd name="connsiteX21" fmla="*/ 688372 w 7482459"/>
              <a:gd name="connsiteY21" fmla="*/ 837914 h 963549"/>
              <a:gd name="connsiteX22" fmla="*/ 784479 w 7482459"/>
              <a:gd name="connsiteY22" fmla="*/ 687229 h 963549"/>
              <a:gd name="connsiteX23" fmla="*/ 784479 w 7482459"/>
              <a:gd name="connsiteY23" fmla="*/ 586169 h 963549"/>
              <a:gd name="connsiteX24" fmla="*/ 831152 w 7482459"/>
              <a:gd name="connsiteY24" fmla="*/ 512636 h 963549"/>
              <a:gd name="connsiteX25" fmla="*/ 886968 w 7482459"/>
              <a:gd name="connsiteY25" fmla="*/ 513207 h 963549"/>
              <a:gd name="connsiteX26" fmla="*/ 979075 w 7482459"/>
              <a:gd name="connsiteY26" fmla="*/ 352139 h 963549"/>
              <a:gd name="connsiteX27" fmla="*/ 809530 w 7482459"/>
              <a:gd name="connsiteY27" fmla="*/ 352139 h 963549"/>
              <a:gd name="connsiteX28" fmla="*/ 761333 w 7482459"/>
              <a:gd name="connsiteY28" fmla="*/ 269367 h 963549"/>
              <a:gd name="connsiteX29" fmla="*/ 761429 w 7482459"/>
              <a:gd name="connsiteY29" fmla="*/ 189357 h 963549"/>
              <a:gd name="connsiteX30" fmla="*/ 681419 w 7482459"/>
              <a:gd name="connsiteY30" fmla="*/ 77438 h 963549"/>
              <a:gd name="connsiteX31" fmla="*/ 655511 w 7482459"/>
              <a:gd name="connsiteY31" fmla="*/ 77438 h 963549"/>
              <a:gd name="connsiteX32" fmla="*/ 487299 w 7482459"/>
              <a:gd name="connsiteY32" fmla="*/ 77438 h 963549"/>
              <a:gd name="connsiteX33" fmla="*/ 443293 w 7482459"/>
              <a:gd name="connsiteY33" fmla="*/ 153448 h 963549"/>
              <a:gd name="connsiteX34" fmla="*/ 316421 w 7482459"/>
              <a:gd name="connsiteY34" fmla="*/ 153448 h 963549"/>
              <a:gd name="connsiteX35" fmla="*/ 265843 w 7482459"/>
              <a:gd name="connsiteY35" fmla="*/ 67056 h 963549"/>
              <a:gd name="connsiteX36" fmla="*/ 159639 w 7482459"/>
              <a:gd name="connsiteY36" fmla="*/ 67056 h 963549"/>
              <a:gd name="connsiteX37" fmla="*/ 71914 w 7482459"/>
              <a:gd name="connsiteY37" fmla="*/ 225457 h 963549"/>
              <a:gd name="connsiteX38" fmla="*/ 71914 w 7482459"/>
              <a:gd name="connsiteY38" fmla="*/ 311753 h 963549"/>
              <a:gd name="connsiteX39" fmla="*/ 121825 w 7482459"/>
              <a:gd name="connsiteY39" fmla="*/ 393192 h 963549"/>
              <a:gd name="connsiteX40" fmla="*/ 160687 w 7482459"/>
              <a:gd name="connsiteY40" fmla="*/ 393192 h 963549"/>
              <a:gd name="connsiteX41" fmla="*/ 173260 w 7482459"/>
              <a:gd name="connsiteY41" fmla="*/ 370332 h 963549"/>
              <a:gd name="connsiteX42" fmla="*/ 416433 w 7482459"/>
              <a:gd name="connsiteY42" fmla="*/ 370332 h 963549"/>
              <a:gd name="connsiteX43" fmla="*/ 465392 w 7482459"/>
              <a:gd name="connsiteY43" fmla="*/ 455676 h 963549"/>
              <a:gd name="connsiteX44" fmla="*/ 465392 w 7482459"/>
              <a:gd name="connsiteY44" fmla="*/ 556736 h 963549"/>
              <a:gd name="connsiteX45" fmla="*/ 500443 w 7482459"/>
              <a:gd name="connsiteY45" fmla="*/ 616839 h 963549"/>
              <a:gd name="connsiteX46" fmla="*/ 500443 w 7482459"/>
              <a:gd name="connsiteY46" fmla="*/ 678275 h 963549"/>
              <a:gd name="connsiteX47" fmla="*/ 563309 w 7482459"/>
              <a:gd name="connsiteY47" fmla="*/ 783527 h 963549"/>
              <a:gd name="connsiteX48" fmla="*/ 563309 w 7482459"/>
              <a:gd name="connsiteY48" fmla="*/ 847344 h 963549"/>
              <a:gd name="connsiteX49" fmla="*/ 594932 w 7482459"/>
              <a:gd name="connsiteY49" fmla="*/ 888492 h 963549"/>
              <a:gd name="connsiteX50" fmla="*/ 609124 w 7482459"/>
              <a:gd name="connsiteY50" fmla="*/ 888492 h 963549"/>
              <a:gd name="connsiteX51" fmla="*/ 628460 w 7482459"/>
              <a:gd name="connsiteY51" fmla="*/ 856488 h 963549"/>
              <a:gd name="connsiteX52" fmla="*/ 628460 w 7482459"/>
              <a:gd name="connsiteY52" fmla="*/ 810292 h 963549"/>
              <a:gd name="connsiteX53" fmla="*/ 717899 w 7482459"/>
              <a:gd name="connsiteY53" fmla="*/ 667226 h 963549"/>
              <a:gd name="connsiteX54" fmla="*/ 718566 w 7482459"/>
              <a:gd name="connsiteY54" fmla="*/ 556165 h 963549"/>
              <a:gd name="connsiteX55" fmla="*/ 790956 w 7482459"/>
              <a:gd name="connsiteY55" fmla="*/ 448056 h 963549"/>
              <a:gd name="connsiteX56" fmla="*/ 843725 w 7482459"/>
              <a:gd name="connsiteY56" fmla="*/ 447770 h 963549"/>
              <a:gd name="connsiteX57" fmla="*/ 861060 w 7482459"/>
              <a:gd name="connsiteY57" fmla="*/ 419957 h 963549"/>
              <a:gd name="connsiteX58" fmla="*/ 767239 w 7482459"/>
              <a:gd name="connsiteY58" fmla="*/ 419957 h 963549"/>
              <a:gd name="connsiteX59" fmla="*/ 691229 w 7482459"/>
              <a:gd name="connsiteY59" fmla="*/ 291370 h 963549"/>
              <a:gd name="connsiteX60" fmla="*/ 689229 w 7482459"/>
              <a:gd name="connsiteY60" fmla="*/ 210407 h 963549"/>
              <a:gd name="connsiteX61" fmla="*/ 640271 w 7482459"/>
              <a:gd name="connsiteY61" fmla="*/ 144399 h 963549"/>
              <a:gd name="connsiteX62" fmla="*/ 532352 w 7482459"/>
              <a:gd name="connsiteY62" fmla="*/ 143447 h 963549"/>
              <a:gd name="connsiteX63" fmla="*/ 483108 w 7482459"/>
              <a:gd name="connsiteY63" fmla="*/ 228410 h 963549"/>
              <a:gd name="connsiteX64" fmla="*/ 271082 w 7482459"/>
              <a:gd name="connsiteY64" fmla="*/ 228410 h 963549"/>
              <a:gd name="connsiteX65" fmla="*/ 227743 w 7482459"/>
              <a:gd name="connsiteY65" fmla="*/ 156782 h 963549"/>
              <a:gd name="connsiteX66" fmla="*/ 200216 w 7482459"/>
              <a:gd name="connsiteY66" fmla="*/ 156782 h 963549"/>
              <a:gd name="connsiteX67" fmla="*/ 152019 w 7482459"/>
              <a:gd name="connsiteY67" fmla="*/ 248126 h 963549"/>
              <a:gd name="connsiteX68" fmla="*/ 150781 w 7482459"/>
              <a:gd name="connsiteY68" fmla="*/ 298990 h 963549"/>
              <a:gd name="connsiteX69" fmla="*/ 153638 w 7482459"/>
              <a:gd name="connsiteY69" fmla="*/ 303562 h 963549"/>
              <a:gd name="connsiteX70" fmla="*/ 157353 w 7482459"/>
              <a:gd name="connsiteY70" fmla="*/ 303467 h 963549"/>
              <a:gd name="connsiteX71" fmla="*/ 161068 w 7482459"/>
              <a:gd name="connsiteY71" fmla="*/ 298990 h 963549"/>
              <a:gd name="connsiteX72" fmla="*/ 525304 w 7482459"/>
              <a:gd name="connsiteY72" fmla="*/ 299180 h 963549"/>
              <a:gd name="connsiteX73" fmla="*/ 578739 w 7482459"/>
              <a:gd name="connsiteY73" fmla="*/ 213741 h 963549"/>
              <a:gd name="connsiteX74" fmla="*/ 607314 w 7482459"/>
              <a:gd name="connsiteY74" fmla="*/ 213741 h 963549"/>
              <a:gd name="connsiteX75" fmla="*/ 629317 w 7482459"/>
              <a:gd name="connsiteY75" fmla="*/ 242697 h 963549"/>
              <a:gd name="connsiteX76" fmla="*/ 629317 w 7482459"/>
              <a:gd name="connsiteY76" fmla="*/ 322326 h 963549"/>
              <a:gd name="connsiteX77" fmla="*/ 704945 w 7482459"/>
              <a:gd name="connsiteY77" fmla="*/ 449294 h 963549"/>
              <a:gd name="connsiteX78" fmla="*/ 648938 w 7482459"/>
              <a:gd name="connsiteY78" fmla="*/ 533400 h 963549"/>
              <a:gd name="connsiteX79" fmla="*/ 647510 w 7482459"/>
              <a:gd name="connsiteY79" fmla="*/ 650558 h 963549"/>
              <a:gd name="connsiteX80" fmla="*/ 603409 w 7482459"/>
              <a:gd name="connsiteY80" fmla="*/ 716852 h 963549"/>
              <a:gd name="connsiteX81" fmla="*/ 563404 w 7482459"/>
              <a:gd name="connsiteY81" fmla="*/ 649700 h 963549"/>
              <a:gd name="connsiteX82" fmla="*/ 563404 w 7482459"/>
              <a:gd name="connsiteY82" fmla="*/ 578644 h 963549"/>
              <a:gd name="connsiteX83" fmla="*/ 537496 w 7482459"/>
              <a:gd name="connsiteY83" fmla="*/ 536258 h 963549"/>
              <a:gd name="connsiteX84" fmla="*/ 537496 w 7482459"/>
              <a:gd name="connsiteY84" fmla="*/ 436721 h 963549"/>
              <a:gd name="connsiteX85" fmla="*/ 498824 w 7482459"/>
              <a:gd name="connsiteY85" fmla="*/ 368999 h 963549"/>
              <a:gd name="connsiteX86" fmla="*/ 581120 w 7482459"/>
              <a:gd name="connsiteY86" fmla="*/ 368999 h 963549"/>
              <a:gd name="connsiteX87" fmla="*/ 627698 w 7482459"/>
              <a:gd name="connsiteY87" fmla="*/ 443579 h 963549"/>
              <a:gd name="connsiteX88" fmla="*/ 592550 w 7482459"/>
              <a:gd name="connsiteY88" fmla="*/ 496729 h 963549"/>
              <a:gd name="connsiteX0" fmla="*/ 8451880 w 8451880"/>
              <a:gd name="connsiteY0" fmla="*/ 0 h 963549"/>
              <a:gd name="connsiteX1" fmla="*/ 439579 w 8451880"/>
              <a:gd name="connsiteY1" fmla="*/ 0 h 963549"/>
              <a:gd name="connsiteX2" fmla="*/ 399955 w 8451880"/>
              <a:gd name="connsiteY2" fmla="*/ 72009 h 963549"/>
              <a:gd name="connsiteX3" fmla="*/ 351377 w 8451880"/>
              <a:gd name="connsiteY3" fmla="*/ 72390 h 963549"/>
              <a:gd name="connsiteX4" fmla="*/ 307467 w 8451880"/>
              <a:gd name="connsiteY4" fmla="*/ 0 h 963549"/>
              <a:gd name="connsiteX5" fmla="*/ 118967 w 8451880"/>
              <a:gd name="connsiteY5" fmla="*/ 0 h 963549"/>
              <a:gd name="connsiteX6" fmla="*/ 0 w 8451880"/>
              <a:gd name="connsiteY6" fmla="*/ 199739 h 963549"/>
              <a:gd name="connsiteX7" fmla="*/ 0 w 8451880"/>
              <a:gd name="connsiteY7" fmla="*/ 342138 h 963549"/>
              <a:gd name="connsiteX8" fmla="*/ 78296 w 8451880"/>
              <a:gd name="connsiteY8" fmla="*/ 463772 h 963549"/>
              <a:gd name="connsiteX9" fmla="*/ 204216 w 8451880"/>
              <a:gd name="connsiteY9" fmla="*/ 463772 h 963549"/>
              <a:gd name="connsiteX10" fmla="*/ 219647 w 8451880"/>
              <a:gd name="connsiteY10" fmla="*/ 437007 h 963549"/>
              <a:gd name="connsiteX11" fmla="*/ 381000 w 8451880"/>
              <a:gd name="connsiteY11" fmla="*/ 437007 h 963549"/>
              <a:gd name="connsiteX12" fmla="*/ 399288 w 8451880"/>
              <a:gd name="connsiteY12" fmla="*/ 469773 h 963549"/>
              <a:gd name="connsiteX13" fmla="*/ 399288 w 8451880"/>
              <a:gd name="connsiteY13" fmla="*/ 568071 h 963549"/>
              <a:gd name="connsiteX14" fmla="*/ 434245 w 8451880"/>
              <a:gd name="connsiteY14" fmla="*/ 628841 h 963549"/>
              <a:gd name="connsiteX15" fmla="*/ 434054 w 8451880"/>
              <a:gd name="connsiteY15" fmla="*/ 693325 h 963549"/>
              <a:gd name="connsiteX16" fmla="*/ 492728 w 8451880"/>
              <a:gd name="connsiteY16" fmla="*/ 800005 h 963549"/>
              <a:gd name="connsiteX17" fmla="*/ 492728 w 8451880"/>
              <a:gd name="connsiteY17" fmla="*/ 884873 h 963549"/>
              <a:gd name="connsiteX18" fmla="*/ 559118 w 8451880"/>
              <a:gd name="connsiteY18" fmla="*/ 962978 h 963549"/>
              <a:gd name="connsiteX19" fmla="*/ 645414 w 8451880"/>
              <a:gd name="connsiteY19" fmla="*/ 963549 h 963549"/>
              <a:gd name="connsiteX20" fmla="*/ 688372 w 8451880"/>
              <a:gd name="connsiteY20" fmla="*/ 892112 h 963549"/>
              <a:gd name="connsiteX21" fmla="*/ 688372 w 8451880"/>
              <a:gd name="connsiteY21" fmla="*/ 837914 h 963549"/>
              <a:gd name="connsiteX22" fmla="*/ 784479 w 8451880"/>
              <a:gd name="connsiteY22" fmla="*/ 687229 h 963549"/>
              <a:gd name="connsiteX23" fmla="*/ 784479 w 8451880"/>
              <a:gd name="connsiteY23" fmla="*/ 586169 h 963549"/>
              <a:gd name="connsiteX24" fmla="*/ 831152 w 8451880"/>
              <a:gd name="connsiteY24" fmla="*/ 512636 h 963549"/>
              <a:gd name="connsiteX25" fmla="*/ 886968 w 8451880"/>
              <a:gd name="connsiteY25" fmla="*/ 513207 h 963549"/>
              <a:gd name="connsiteX26" fmla="*/ 979075 w 8451880"/>
              <a:gd name="connsiteY26" fmla="*/ 352139 h 963549"/>
              <a:gd name="connsiteX27" fmla="*/ 809530 w 8451880"/>
              <a:gd name="connsiteY27" fmla="*/ 352139 h 963549"/>
              <a:gd name="connsiteX28" fmla="*/ 761333 w 8451880"/>
              <a:gd name="connsiteY28" fmla="*/ 269367 h 963549"/>
              <a:gd name="connsiteX29" fmla="*/ 761429 w 8451880"/>
              <a:gd name="connsiteY29" fmla="*/ 189357 h 963549"/>
              <a:gd name="connsiteX30" fmla="*/ 681419 w 8451880"/>
              <a:gd name="connsiteY30" fmla="*/ 77438 h 963549"/>
              <a:gd name="connsiteX31" fmla="*/ 655511 w 8451880"/>
              <a:gd name="connsiteY31" fmla="*/ 77438 h 963549"/>
              <a:gd name="connsiteX32" fmla="*/ 487299 w 8451880"/>
              <a:gd name="connsiteY32" fmla="*/ 77438 h 963549"/>
              <a:gd name="connsiteX33" fmla="*/ 443293 w 8451880"/>
              <a:gd name="connsiteY33" fmla="*/ 153448 h 963549"/>
              <a:gd name="connsiteX34" fmla="*/ 316421 w 8451880"/>
              <a:gd name="connsiteY34" fmla="*/ 153448 h 963549"/>
              <a:gd name="connsiteX35" fmla="*/ 265843 w 8451880"/>
              <a:gd name="connsiteY35" fmla="*/ 67056 h 963549"/>
              <a:gd name="connsiteX36" fmla="*/ 159639 w 8451880"/>
              <a:gd name="connsiteY36" fmla="*/ 67056 h 963549"/>
              <a:gd name="connsiteX37" fmla="*/ 71914 w 8451880"/>
              <a:gd name="connsiteY37" fmla="*/ 225457 h 963549"/>
              <a:gd name="connsiteX38" fmla="*/ 71914 w 8451880"/>
              <a:gd name="connsiteY38" fmla="*/ 311753 h 963549"/>
              <a:gd name="connsiteX39" fmla="*/ 121825 w 8451880"/>
              <a:gd name="connsiteY39" fmla="*/ 393192 h 963549"/>
              <a:gd name="connsiteX40" fmla="*/ 160687 w 8451880"/>
              <a:gd name="connsiteY40" fmla="*/ 393192 h 963549"/>
              <a:gd name="connsiteX41" fmla="*/ 173260 w 8451880"/>
              <a:gd name="connsiteY41" fmla="*/ 370332 h 963549"/>
              <a:gd name="connsiteX42" fmla="*/ 416433 w 8451880"/>
              <a:gd name="connsiteY42" fmla="*/ 370332 h 963549"/>
              <a:gd name="connsiteX43" fmla="*/ 465392 w 8451880"/>
              <a:gd name="connsiteY43" fmla="*/ 455676 h 963549"/>
              <a:gd name="connsiteX44" fmla="*/ 465392 w 8451880"/>
              <a:gd name="connsiteY44" fmla="*/ 556736 h 963549"/>
              <a:gd name="connsiteX45" fmla="*/ 500443 w 8451880"/>
              <a:gd name="connsiteY45" fmla="*/ 616839 h 963549"/>
              <a:gd name="connsiteX46" fmla="*/ 500443 w 8451880"/>
              <a:gd name="connsiteY46" fmla="*/ 678275 h 963549"/>
              <a:gd name="connsiteX47" fmla="*/ 563309 w 8451880"/>
              <a:gd name="connsiteY47" fmla="*/ 783527 h 963549"/>
              <a:gd name="connsiteX48" fmla="*/ 563309 w 8451880"/>
              <a:gd name="connsiteY48" fmla="*/ 847344 h 963549"/>
              <a:gd name="connsiteX49" fmla="*/ 594932 w 8451880"/>
              <a:gd name="connsiteY49" fmla="*/ 888492 h 963549"/>
              <a:gd name="connsiteX50" fmla="*/ 609124 w 8451880"/>
              <a:gd name="connsiteY50" fmla="*/ 888492 h 963549"/>
              <a:gd name="connsiteX51" fmla="*/ 628460 w 8451880"/>
              <a:gd name="connsiteY51" fmla="*/ 856488 h 963549"/>
              <a:gd name="connsiteX52" fmla="*/ 628460 w 8451880"/>
              <a:gd name="connsiteY52" fmla="*/ 810292 h 963549"/>
              <a:gd name="connsiteX53" fmla="*/ 717899 w 8451880"/>
              <a:gd name="connsiteY53" fmla="*/ 667226 h 963549"/>
              <a:gd name="connsiteX54" fmla="*/ 718566 w 8451880"/>
              <a:gd name="connsiteY54" fmla="*/ 556165 h 963549"/>
              <a:gd name="connsiteX55" fmla="*/ 790956 w 8451880"/>
              <a:gd name="connsiteY55" fmla="*/ 448056 h 963549"/>
              <a:gd name="connsiteX56" fmla="*/ 843725 w 8451880"/>
              <a:gd name="connsiteY56" fmla="*/ 447770 h 963549"/>
              <a:gd name="connsiteX57" fmla="*/ 861060 w 8451880"/>
              <a:gd name="connsiteY57" fmla="*/ 419957 h 963549"/>
              <a:gd name="connsiteX58" fmla="*/ 767239 w 8451880"/>
              <a:gd name="connsiteY58" fmla="*/ 419957 h 963549"/>
              <a:gd name="connsiteX59" fmla="*/ 691229 w 8451880"/>
              <a:gd name="connsiteY59" fmla="*/ 291370 h 963549"/>
              <a:gd name="connsiteX60" fmla="*/ 689229 w 8451880"/>
              <a:gd name="connsiteY60" fmla="*/ 210407 h 963549"/>
              <a:gd name="connsiteX61" fmla="*/ 640271 w 8451880"/>
              <a:gd name="connsiteY61" fmla="*/ 144399 h 963549"/>
              <a:gd name="connsiteX62" fmla="*/ 532352 w 8451880"/>
              <a:gd name="connsiteY62" fmla="*/ 143447 h 963549"/>
              <a:gd name="connsiteX63" fmla="*/ 483108 w 8451880"/>
              <a:gd name="connsiteY63" fmla="*/ 228410 h 963549"/>
              <a:gd name="connsiteX64" fmla="*/ 271082 w 8451880"/>
              <a:gd name="connsiteY64" fmla="*/ 228410 h 963549"/>
              <a:gd name="connsiteX65" fmla="*/ 227743 w 8451880"/>
              <a:gd name="connsiteY65" fmla="*/ 156782 h 963549"/>
              <a:gd name="connsiteX66" fmla="*/ 200216 w 8451880"/>
              <a:gd name="connsiteY66" fmla="*/ 156782 h 963549"/>
              <a:gd name="connsiteX67" fmla="*/ 152019 w 8451880"/>
              <a:gd name="connsiteY67" fmla="*/ 248126 h 963549"/>
              <a:gd name="connsiteX68" fmla="*/ 150781 w 8451880"/>
              <a:gd name="connsiteY68" fmla="*/ 298990 h 963549"/>
              <a:gd name="connsiteX69" fmla="*/ 153638 w 8451880"/>
              <a:gd name="connsiteY69" fmla="*/ 303562 h 963549"/>
              <a:gd name="connsiteX70" fmla="*/ 157353 w 8451880"/>
              <a:gd name="connsiteY70" fmla="*/ 303467 h 963549"/>
              <a:gd name="connsiteX71" fmla="*/ 161068 w 8451880"/>
              <a:gd name="connsiteY71" fmla="*/ 298990 h 963549"/>
              <a:gd name="connsiteX72" fmla="*/ 525304 w 8451880"/>
              <a:gd name="connsiteY72" fmla="*/ 299180 h 963549"/>
              <a:gd name="connsiteX73" fmla="*/ 578739 w 8451880"/>
              <a:gd name="connsiteY73" fmla="*/ 213741 h 963549"/>
              <a:gd name="connsiteX74" fmla="*/ 607314 w 8451880"/>
              <a:gd name="connsiteY74" fmla="*/ 213741 h 963549"/>
              <a:gd name="connsiteX75" fmla="*/ 629317 w 8451880"/>
              <a:gd name="connsiteY75" fmla="*/ 242697 h 963549"/>
              <a:gd name="connsiteX76" fmla="*/ 629317 w 8451880"/>
              <a:gd name="connsiteY76" fmla="*/ 322326 h 963549"/>
              <a:gd name="connsiteX77" fmla="*/ 704945 w 8451880"/>
              <a:gd name="connsiteY77" fmla="*/ 449294 h 963549"/>
              <a:gd name="connsiteX78" fmla="*/ 648938 w 8451880"/>
              <a:gd name="connsiteY78" fmla="*/ 533400 h 963549"/>
              <a:gd name="connsiteX79" fmla="*/ 647510 w 8451880"/>
              <a:gd name="connsiteY79" fmla="*/ 650558 h 963549"/>
              <a:gd name="connsiteX80" fmla="*/ 603409 w 8451880"/>
              <a:gd name="connsiteY80" fmla="*/ 716852 h 963549"/>
              <a:gd name="connsiteX81" fmla="*/ 563404 w 8451880"/>
              <a:gd name="connsiteY81" fmla="*/ 649700 h 963549"/>
              <a:gd name="connsiteX82" fmla="*/ 563404 w 8451880"/>
              <a:gd name="connsiteY82" fmla="*/ 578644 h 963549"/>
              <a:gd name="connsiteX83" fmla="*/ 537496 w 8451880"/>
              <a:gd name="connsiteY83" fmla="*/ 536258 h 963549"/>
              <a:gd name="connsiteX84" fmla="*/ 537496 w 8451880"/>
              <a:gd name="connsiteY84" fmla="*/ 436721 h 963549"/>
              <a:gd name="connsiteX85" fmla="*/ 498824 w 8451880"/>
              <a:gd name="connsiteY85" fmla="*/ 368999 h 963549"/>
              <a:gd name="connsiteX86" fmla="*/ 581120 w 8451880"/>
              <a:gd name="connsiteY86" fmla="*/ 368999 h 963549"/>
              <a:gd name="connsiteX87" fmla="*/ 627698 w 8451880"/>
              <a:gd name="connsiteY87" fmla="*/ 443579 h 963549"/>
              <a:gd name="connsiteX88" fmla="*/ 592550 w 8451880"/>
              <a:gd name="connsiteY88" fmla="*/ 496729 h 96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451880" h="963549">
                <a:moveTo>
                  <a:pt x="8451880" y="0"/>
                </a:moveTo>
                <a:lnTo>
                  <a:pt x="439579" y="0"/>
                </a:lnTo>
                <a:lnTo>
                  <a:pt x="399955" y="72009"/>
                </a:lnTo>
                <a:lnTo>
                  <a:pt x="351377" y="72390"/>
                </a:lnTo>
                <a:lnTo>
                  <a:pt x="307467" y="0"/>
                </a:lnTo>
                <a:lnTo>
                  <a:pt x="118967" y="0"/>
                </a:lnTo>
                <a:lnTo>
                  <a:pt x="0" y="199739"/>
                </a:lnTo>
                <a:lnTo>
                  <a:pt x="0" y="342138"/>
                </a:lnTo>
                <a:lnTo>
                  <a:pt x="78296" y="463772"/>
                </a:lnTo>
                <a:lnTo>
                  <a:pt x="204216" y="463772"/>
                </a:lnTo>
                <a:lnTo>
                  <a:pt x="219647" y="437007"/>
                </a:lnTo>
                <a:lnTo>
                  <a:pt x="381000" y="437007"/>
                </a:lnTo>
                <a:lnTo>
                  <a:pt x="399288" y="469773"/>
                </a:lnTo>
                <a:lnTo>
                  <a:pt x="399288" y="568071"/>
                </a:lnTo>
                <a:lnTo>
                  <a:pt x="434245" y="628841"/>
                </a:lnTo>
                <a:cubicBezTo>
                  <a:pt x="434181" y="650336"/>
                  <a:pt x="434118" y="671830"/>
                  <a:pt x="434054" y="693325"/>
                </a:cubicBezTo>
                <a:lnTo>
                  <a:pt x="492728" y="800005"/>
                </a:lnTo>
                <a:lnTo>
                  <a:pt x="492728" y="884873"/>
                </a:lnTo>
                <a:lnTo>
                  <a:pt x="559118" y="962978"/>
                </a:lnTo>
                <a:lnTo>
                  <a:pt x="645414" y="963549"/>
                </a:lnTo>
                <a:lnTo>
                  <a:pt x="688372" y="892112"/>
                </a:lnTo>
                <a:lnTo>
                  <a:pt x="688372" y="837914"/>
                </a:lnTo>
                <a:lnTo>
                  <a:pt x="784479" y="687229"/>
                </a:lnTo>
                <a:lnTo>
                  <a:pt x="784479" y="586169"/>
                </a:lnTo>
                <a:lnTo>
                  <a:pt x="831152" y="512636"/>
                </a:lnTo>
                <a:lnTo>
                  <a:pt x="886968" y="513207"/>
                </a:lnTo>
                <a:lnTo>
                  <a:pt x="979075" y="352139"/>
                </a:lnTo>
                <a:lnTo>
                  <a:pt x="809530" y="352139"/>
                </a:lnTo>
                <a:lnTo>
                  <a:pt x="761333" y="269367"/>
                </a:lnTo>
                <a:lnTo>
                  <a:pt x="761429" y="189357"/>
                </a:lnTo>
                <a:lnTo>
                  <a:pt x="681419" y="77438"/>
                </a:lnTo>
                <a:lnTo>
                  <a:pt x="655511" y="77438"/>
                </a:lnTo>
                <a:lnTo>
                  <a:pt x="487299" y="77438"/>
                </a:lnTo>
                <a:lnTo>
                  <a:pt x="443293" y="153448"/>
                </a:lnTo>
                <a:lnTo>
                  <a:pt x="316421" y="153448"/>
                </a:lnTo>
                <a:lnTo>
                  <a:pt x="265843" y="67056"/>
                </a:lnTo>
                <a:lnTo>
                  <a:pt x="159639" y="67056"/>
                </a:lnTo>
                <a:lnTo>
                  <a:pt x="71914" y="225457"/>
                </a:lnTo>
                <a:lnTo>
                  <a:pt x="71914" y="311753"/>
                </a:lnTo>
                <a:lnTo>
                  <a:pt x="121825" y="393192"/>
                </a:lnTo>
                <a:lnTo>
                  <a:pt x="160687" y="393192"/>
                </a:lnTo>
                <a:lnTo>
                  <a:pt x="173260" y="370332"/>
                </a:lnTo>
                <a:lnTo>
                  <a:pt x="416433" y="370332"/>
                </a:lnTo>
                <a:lnTo>
                  <a:pt x="465392" y="455676"/>
                </a:lnTo>
                <a:lnTo>
                  <a:pt x="465392" y="556736"/>
                </a:lnTo>
                <a:lnTo>
                  <a:pt x="500443" y="616839"/>
                </a:lnTo>
                <a:lnTo>
                  <a:pt x="500443" y="678275"/>
                </a:lnTo>
                <a:lnTo>
                  <a:pt x="563309" y="783527"/>
                </a:lnTo>
                <a:lnTo>
                  <a:pt x="563309" y="847344"/>
                </a:lnTo>
                <a:lnTo>
                  <a:pt x="594932" y="888492"/>
                </a:lnTo>
                <a:lnTo>
                  <a:pt x="609124" y="888492"/>
                </a:lnTo>
                <a:lnTo>
                  <a:pt x="628460" y="856488"/>
                </a:lnTo>
                <a:lnTo>
                  <a:pt x="628460" y="810292"/>
                </a:lnTo>
                <a:lnTo>
                  <a:pt x="717899" y="667226"/>
                </a:lnTo>
                <a:cubicBezTo>
                  <a:pt x="718121" y="630206"/>
                  <a:pt x="718344" y="593185"/>
                  <a:pt x="718566" y="556165"/>
                </a:cubicBezTo>
                <a:lnTo>
                  <a:pt x="790956" y="448056"/>
                </a:lnTo>
                <a:lnTo>
                  <a:pt x="843725" y="447770"/>
                </a:lnTo>
                <a:lnTo>
                  <a:pt x="861060" y="419957"/>
                </a:lnTo>
                <a:lnTo>
                  <a:pt x="767239" y="419957"/>
                </a:lnTo>
                <a:lnTo>
                  <a:pt x="691229" y="291370"/>
                </a:lnTo>
                <a:cubicBezTo>
                  <a:pt x="690562" y="264382"/>
                  <a:pt x="689896" y="237395"/>
                  <a:pt x="689229" y="210407"/>
                </a:cubicBezTo>
                <a:lnTo>
                  <a:pt x="640271" y="144399"/>
                </a:lnTo>
                <a:lnTo>
                  <a:pt x="532352" y="143447"/>
                </a:lnTo>
                <a:lnTo>
                  <a:pt x="483108" y="228410"/>
                </a:lnTo>
                <a:lnTo>
                  <a:pt x="271082" y="228410"/>
                </a:lnTo>
                <a:lnTo>
                  <a:pt x="227743" y="156782"/>
                </a:lnTo>
                <a:lnTo>
                  <a:pt x="200216" y="156782"/>
                </a:lnTo>
                <a:lnTo>
                  <a:pt x="152019" y="248126"/>
                </a:lnTo>
                <a:cubicBezTo>
                  <a:pt x="151606" y="265081"/>
                  <a:pt x="151194" y="282035"/>
                  <a:pt x="150781" y="298990"/>
                </a:cubicBezTo>
                <a:lnTo>
                  <a:pt x="153638" y="303562"/>
                </a:lnTo>
                <a:lnTo>
                  <a:pt x="157353" y="303467"/>
                </a:lnTo>
                <a:lnTo>
                  <a:pt x="161068" y="298990"/>
                </a:lnTo>
                <a:lnTo>
                  <a:pt x="525304" y="299180"/>
                </a:lnTo>
                <a:lnTo>
                  <a:pt x="578739" y="213741"/>
                </a:lnTo>
                <a:lnTo>
                  <a:pt x="607314" y="213741"/>
                </a:lnTo>
                <a:lnTo>
                  <a:pt x="629317" y="242697"/>
                </a:lnTo>
                <a:lnTo>
                  <a:pt x="629317" y="322326"/>
                </a:lnTo>
                <a:lnTo>
                  <a:pt x="704945" y="449294"/>
                </a:lnTo>
                <a:lnTo>
                  <a:pt x="648938" y="533400"/>
                </a:lnTo>
                <a:lnTo>
                  <a:pt x="647510" y="650558"/>
                </a:lnTo>
                <a:lnTo>
                  <a:pt x="603409" y="716852"/>
                </a:lnTo>
                <a:lnTo>
                  <a:pt x="563404" y="649700"/>
                </a:lnTo>
                <a:lnTo>
                  <a:pt x="563404" y="578644"/>
                </a:lnTo>
                <a:lnTo>
                  <a:pt x="537496" y="536258"/>
                </a:lnTo>
                <a:lnTo>
                  <a:pt x="537496" y="436721"/>
                </a:lnTo>
                <a:lnTo>
                  <a:pt x="498824" y="368999"/>
                </a:lnTo>
                <a:lnTo>
                  <a:pt x="581120" y="368999"/>
                </a:lnTo>
                <a:lnTo>
                  <a:pt x="627698" y="443579"/>
                </a:lnTo>
                <a:lnTo>
                  <a:pt x="592550" y="496729"/>
                </a:lnTo>
              </a:path>
            </a:pathLst>
          </a:custGeom>
          <a:noFill/>
          <a:ln w="7144" cap="flat">
            <a:solidFill>
              <a:schemeClr val="bg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pic>
        <p:nvPicPr>
          <p:cNvPr id="8" name="Picture 7">
            <a:extLst>
              <a:ext uri="{FF2B5EF4-FFF2-40B4-BE49-F238E27FC236}">
                <a16:creationId xmlns:a16="http://schemas.microsoft.com/office/drawing/2014/main" id="{69D9F12B-A6BA-C453-1954-3CB054C684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72596" y="571621"/>
            <a:ext cx="1391803" cy="948397"/>
          </a:xfrm>
          <a:prstGeom prst="rect">
            <a:avLst/>
          </a:prstGeom>
        </p:spPr>
      </p:pic>
    </p:spTree>
    <p:extLst>
      <p:ext uri="{BB962C8B-B14F-4D97-AF65-F5344CB8AC3E}">
        <p14:creationId xmlns:p14="http://schemas.microsoft.com/office/powerpoint/2010/main" val="3757802534"/>
      </p:ext>
    </p:extLst>
  </p:cSld>
  <p:clrMapOvr>
    <a:masterClrMapping/>
  </p:clrMapOvr>
  <p:extLst>
    <p:ext uri="{6950BFC3-D8DA-4A85-94F7-54DA5524770B}">
      <p188:commentRel xmlns:p188="http://schemas.microsoft.com/office/powerpoint/2018/8/main" r:id="rId2"/>
    </p:ext>
  </p:extLs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1FE54-9F46-4FA5-53AA-2B262AA385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AF43DE-5524-FA7B-807F-6A5A9039BA3F}"/>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latin typeface="Apex New Bold"/>
              </a:rPr>
              <a:t>PART C4: SITE INFORMATION</a:t>
            </a:r>
            <a:endParaRPr lang="en-US">
              <a:latin typeface="Apex New Bold"/>
            </a:endParaRPr>
          </a:p>
        </p:txBody>
      </p:sp>
      <p:sp>
        <p:nvSpPr>
          <p:cNvPr id="3" name="Text Placeholder 2">
            <a:extLst>
              <a:ext uri="{FF2B5EF4-FFF2-40B4-BE49-F238E27FC236}">
                <a16:creationId xmlns:a16="http://schemas.microsoft.com/office/drawing/2014/main" id="{5CD96261-42D3-38C0-C2E5-8DD12BA52850}"/>
              </a:ext>
            </a:extLst>
          </p:cNvPr>
          <p:cNvSpPr>
            <a:spLocks noGrp="1"/>
          </p:cNvSpPr>
          <p:nvPr>
            <p:ph type="body" sz="quarter" idx="16"/>
          </p:nvPr>
        </p:nvSpPr>
        <p:spPr>
          <a:xfrm>
            <a:off x="1231994" y="885874"/>
            <a:ext cx="5889053" cy="410136"/>
          </a:xfrm>
        </p:spPr>
        <p:txBody>
          <a:bodyPr lIns="91440" tIns="45720" rIns="91440" bIns="45720" anchor="t"/>
          <a:lstStyle/>
          <a:p>
            <a:r>
              <a:rPr lang="en-ZA">
                <a:latin typeface="Apex New Medium"/>
              </a:rPr>
              <a:t>Report structure</a:t>
            </a:r>
            <a:endParaRPr lang="en-ZA"/>
          </a:p>
          <a:p>
            <a:pPr marL="342900" indent="-342900">
              <a:buAutoNum type="arabicPeriod"/>
            </a:pPr>
            <a:r>
              <a:rPr lang="en-ZA">
                <a:latin typeface="Apex New Medium"/>
              </a:rPr>
              <a:t>Description of the site</a:t>
            </a:r>
            <a:endParaRPr lang="en-ZA"/>
          </a:p>
          <a:p>
            <a:pPr marL="342900" indent="-342900">
              <a:buAutoNum type="arabicPeriod"/>
            </a:pPr>
            <a:r>
              <a:rPr lang="en-ZA">
                <a:latin typeface="Apex New Medium"/>
              </a:rPr>
              <a:t>Existing structures</a:t>
            </a:r>
          </a:p>
          <a:p>
            <a:pPr marL="342900" indent="-342900">
              <a:buAutoNum type="arabicPeriod"/>
            </a:pPr>
            <a:r>
              <a:rPr lang="en-ZA">
                <a:latin typeface="Apex New Medium"/>
              </a:rPr>
              <a:t>Conditions</a:t>
            </a:r>
          </a:p>
          <a:p>
            <a:pPr marL="571500" lvl="1" indent="-342900">
              <a:buFont typeface="Courier New" pitchFamily="34" charset="0"/>
              <a:buChar char="o"/>
            </a:pPr>
            <a:r>
              <a:rPr lang="en-ZA">
                <a:solidFill>
                  <a:srgbClr val="69614E"/>
                </a:solidFill>
                <a:latin typeface="Apex New Medium"/>
              </a:rPr>
              <a:t>Water levels</a:t>
            </a:r>
          </a:p>
          <a:p>
            <a:pPr marL="571500" lvl="1" indent="-342900">
              <a:buFont typeface="Courier New" pitchFamily="34" charset="0"/>
              <a:buChar char="o"/>
            </a:pPr>
            <a:r>
              <a:rPr lang="en-ZA">
                <a:solidFill>
                  <a:srgbClr val="69614E"/>
                </a:solidFill>
                <a:latin typeface="Apex New Medium"/>
              </a:rPr>
              <a:t>Waves</a:t>
            </a:r>
          </a:p>
          <a:p>
            <a:pPr marL="571500" lvl="1" indent="-342900">
              <a:buFont typeface="Courier New" pitchFamily="34" charset="0"/>
              <a:buChar char="o"/>
            </a:pPr>
            <a:r>
              <a:rPr lang="en-ZA">
                <a:solidFill>
                  <a:srgbClr val="69614E"/>
                </a:solidFill>
                <a:latin typeface="Apex New Medium"/>
              </a:rPr>
              <a:t>Wind</a:t>
            </a:r>
          </a:p>
          <a:p>
            <a:pPr marL="571500" lvl="1" indent="-342900">
              <a:buFont typeface="Courier New" pitchFamily="34" charset="0"/>
              <a:buChar char="o"/>
            </a:pPr>
            <a:r>
              <a:rPr lang="en-ZA">
                <a:solidFill>
                  <a:srgbClr val="69614E"/>
                </a:solidFill>
                <a:latin typeface="Apex New Medium"/>
              </a:rPr>
              <a:t>Bathymetry</a:t>
            </a:r>
          </a:p>
          <a:p>
            <a:pPr marL="571500" lvl="1" indent="-342900">
              <a:buFont typeface="Courier New" pitchFamily="34" charset="0"/>
              <a:buChar char="o"/>
            </a:pPr>
            <a:endParaRPr lang="en-ZA">
              <a:solidFill>
                <a:srgbClr val="69614E"/>
              </a:solidFill>
              <a:latin typeface="Apex New Medium"/>
            </a:endParaRPr>
          </a:p>
        </p:txBody>
      </p:sp>
    </p:spTree>
    <p:extLst>
      <p:ext uri="{BB962C8B-B14F-4D97-AF65-F5344CB8AC3E}">
        <p14:creationId xmlns:p14="http://schemas.microsoft.com/office/powerpoint/2010/main" val="14473803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21B8C-6DB0-36DF-333E-B86C24BB06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BE80AF-CEAB-06E2-A9AF-06EF4E3C0AC7}"/>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latin typeface="Apex New Bold"/>
              </a:rPr>
              <a:t>PART C4: SITE INFORMATION</a:t>
            </a:r>
            <a:endParaRPr lang="en-US">
              <a:latin typeface="Apex New Bold"/>
            </a:endParaRPr>
          </a:p>
        </p:txBody>
      </p:sp>
      <p:sp>
        <p:nvSpPr>
          <p:cNvPr id="3" name="Text Placeholder 2">
            <a:extLst>
              <a:ext uri="{FF2B5EF4-FFF2-40B4-BE49-F238E27FC236}">
                <a16:creationId xmlns:a16="http://schemas.microsoft.com/office/drawing/2014/main" id="{FAEE8E61-C01F-7157-E2BA-AFDEF307BAB7}"/>
              </a:ext>
            </a:extLst>
          </p:cNvPr>
          <p:cNvSpPr>
            <a:spLocks noGrp="1"/>
          </p:cNvSpPr>
          <p:nvPr>
            <p:ph type="body" sz="quarter" idx="16"/>
          </p:nvPr>
        </p:nvSpPr>
        <p:spPr/>
        <p:txBody>
          <a:bodyPr lIns="91440" tIns="45720" rIns="91440" bIns="45720" anchor="t"/>
          <a:lstStyle/>
          <a:p>
            <a:r>
              <a:rPr lang="en-ZA">
                <a:latin typeface="Apex New Medium"/>
              </a:rPr>
              <a:t>Wave Climate</a:t>
            </a:r>
            <a:endParaRPr lang="en-ZA"/>
          </a:p>
          <a:p>
            <a:pPr marL="228600" lvl="1" indent="0">
              <a:buNone/>
            </a:pPr>
            <a:endParaRPr lang="en-ZA">
              <a:solidFill>
                <a:srgbClr val="69614E"/>
              </a:solidFill>
              <a:latin typeface="Apex New Medium"/>
            </a:endParaRPr>
          </a:p>
        </p:txBody>
      </p:sp>
      <p:pic>
        <p:nvPicPr>
          <p:cNvPr id="4" name="Picture 3" descr="A graph with a line&#10;&#10;AI-generated content may be incorrect.">
            <a:extLst>
              <a:ext uri="{FF2B5EF4-FFF2-40B4-BE49-F238E27FC236}">
                <a16:creationId xmlns:a16="http://schemas.microsoft.com/office/drawing/2014/main" id="{FCC972D4-CB4D-D84D-498B-38BCC1FEC2D2}"/>
              </a:ext>
            </a:extLst>
          </p:cNvPr>
          <p:cNvPicPr>
            <a:picLocks noChangeAspect="1"/>
          </p:cNvPicPr>
          <p:nvPr/>
        </p:nvPicPr>
        <p:blipFill>
          <a:blip r:embed="rId2"/>
          <a:stretch>
            <a:fillRect/>
          </a:stretch>
        </p:blipFill>
        <p:spPr>
          <a:xfrm>
            <a:off x="4742313" y="1208744"/>
            <a:ext cx="7234176" cy="5072433"/>
          </a:xfrm>
          <a:prstGeom prst="rect">
            <a:avLst/>
          </a:prstGeom>
          <a:ln>
            <a:noFill/>
          </a:ln>
        </p:spPr>
      </p:pic>
      <p:pic>
        <p:nvPicPr>
          <p:cNvPr id="5" name="Picture 4" descr="A map of a beach&#10;&#10;AI-generated content may be incorrect.">
            <a:extLst>
              <a:ext uri="{FF2B5EF4-FFF2-40B4-BE49-F238E27FC236}">
                <a16:creationId xmlns:a16="http://schemas.microsoft.com/office/drawing/2014/main" id="{553B0A86-621E-B472-C40D-9EAAB77E0F1F}"/>
              </a:ext>
            </a:extLst>
          </p:cNvPr>
          <p:cNvPicPr>
            <a:picLocks noChangeAspect="1"/>
          </p:cNvPicPr>
          <p:nvPr/>
        </p:nvPicPr>
        <p:blipFill>
          <a:blip r:embed="rId3"/>
          <a:stretch>
            <a:fillRect/>
          </a:stretch>
        </p:blipFill>
        <p:spPr>
          <a:xfrm>
            <a:off x="287791" y="1521279"/>
            <a:ext cx="4453618" cy="3902529"/>
          </a:xfrm>
          <a:prstGeom prst="rect">
            <a:avLst/>
          </a:prstGeom>
        </p:spPr>
      </p:pic>
    </p:spTree>
    <p:extLst>
      <p:ext uri="{BB962C8B-B14F-4D97-AF65-F5344CB8AC3E}">
        <p14:creationId xmlns:p14="http://schemas.microsoft.com/office/powerpoint/2010/main" val="35966465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C70D2-20F6-C43C-CE11-7435806F0A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092FF2-A4EE-914C-9405-20FBE21ACA77}"/>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latin typeface="Apex New Bold"/>
              </a:rPr>
              <a:t>PART C4: SITE INFORMATION</a:t>
            </a:r>
            <a:endParaRPr lang="en-US">
              <a:latin typeface="Apex New Bold"/>
            </a:endParaRPr>
          </a:p>
        </p:txBody>
      </p:sp>
      <p:sp>
        <p:nvSpPr>
          <p:cNvPr id="3" name="Text Placeholder 2">
            <a:extLst>
              <a:ext uri="{FF2B5EF4-FFF2-40B4-BE49-F238E27FC236}">
                <a16:creationId xmlns:a16="http://schemas.microsoft.com/office/drawing/2014/main" id="{1C3F33FE-0CB4-67E6-E595-A4131ABB5DCE}"/>
              </a:ext>
            </a:extLst>
          </p:cNvPr>
          <p:cNvSpPr>
            <a:spLocks noGrp="1"/>
          </p:cNvSpPr>
          <p:nvPr>
            <p:ph type="body" sz="quarter" idx="16"/>
          </p:nvPr>
        </p:nvSpPr>
        <p:spPr/>
        <p:txBody>
          <a:bodyPr lIns="91440" tIns="45720" rIns="91440" bIns="45720" anchor="t"/>
          <a:lstStyle/>
          <a:p>
            <a:r>
              <a:rPr lang="en-ZA">
                <a:latin typeface="Apex New Medium"/>
              </a:rPr>
              <a:t>Wave Climate - Direction</a:t>
            </a:r>
            <a:endParaRPr lang="en-ZA"/>
          </a:p>
          <a:p>
            <a:pPr marL="228600" lvl="1" indent="0">
              <a:buNone/>
            </a:pPr>
            <a:endParaRPr lang="en-ZA">
              <a:solidFill>
                <a:srgbClr val="69614E"/>
              </a:solidFill>
              <a:latin typeface="Apex New Medium"/>
            </a:endParaRPr>
          </a:p>
        </p:txBody>
      </p:sp>
      <p:pic>
        <p:nvPicPr>
          <p:cNvPr id="7" name="Picture 6">
            <a:extLst>
              <a:ext uri="{FF2B5EF4-FFF2-40B4-BE49-F238E27FC236}">
                <a16:creationId xmlns:a16="http://schemas.microsoft.com/office/drawing/2014/main" id="{F857E417-C297-405A-8F0F-76ADEC8E5D71}"/>
              </a:ext>
            </a:extLst>
          </p:cNvPr>
          <p:cNvPicPr>
            <a:picLocks noChangeAspect="1"/>
          </p:cNvPicPr>
          <p:nvPr/>
        </p:nvPicPr>
        <p:blipFill>
          <a:blip r:embed="rId2"/>
          <a:stretch>
            <a:fillRect/>
          </a:stretch>
        </p:blipFill>
        <p:spPr>
          <a:xfrm>
            <a:off x="6617256" y="1501823"/>
            <a:ext cx="4736948" cy="4494179"/>
          </a:xfrm>
          <a:prstGeom prst="rect">
            <a:avLst/>
          </a:prstGeom>
        </p:spPr>
      </p:pic>
      <p:pic>
        <p:nvPicPr>
          <p:cNvPr id="9" name="Picture 8">
            <a:extLst>
              <a:ext uri="{FF2B5EF4-FFF2-40B4-BE49-F238E27FC236}">
                <a16:creationId xmlns:a16="http://schemas.microsoft.com/office/drawing/2014/main" id="{7DE863F5-964C-2499-B9B9-D372051ED572}"/>
              </a:ext>
            </a:extLst>
          </p:cNvPr>
          <p:cNvPicPr>
            <a:picLocks noChangeAspect="1"/>
          </p:cNvPicPr>
          <p:nvPr/>
        </p:nvPicPr>
        <p:blipFill>
          <a:blip r:embed="rId3"/>
          <a:stretch>
            <a:fillRect/>
          </a:stretch>
        </p:blipFill>
        <p:spPr>
          <a:xfrm>
            <a:off x="837796" y="1501823"/>
            <a:ext cx="5393274" cy="2782669"/>
          </a:xfrm>
          <a:prstGeom prst="rect">
            <a:avLst/>
          </a:prstGeom>
        </p:spPr>
      </p:pic>
      <p:pic>
        <p:nvPicPr>
          <p:cNvPr id="11" name="Picture 10">
            <a:extLst>
              <a:ext uri="{FF2B5EF4-FFF2-40B4-BE49-F238E27FC236}">
                <a16:creationId xmlns:a16="http://schemas.microsoft.com/office/drawing/2014/main" id="{4E25B148-3C34-BF59-8E20-A8BF0D5E9CFB}"/>
              </a:ext>
            </a:extLst>
          </p:cNvPr>
          <p:cNvPicPr>
            <a:picLocks noChangeAspect="1"/>
          </p:cNvPicPr>
          <p:nvPr/>
        </p:nvPicPr>
        <p:blipFill>
          <a:blip r:embed="rId4"/>
          <a:srcRect l="-3094" t="18519" r="3094" b="19616"/>
          <a:stretch>
            <a:fillRect/>
          </a:stretch>
        </p:blipFill>
        <p:spPr>
          <a:xfrm>
            <a:off x="1511873" y="4677695"/>
            <a:ext cx="4062872" cy="1788089"/>
          </a:xfrm>
          <a:prstGeom prst="rect">
            <a:avLst/>
          </a:prstGeom>
        </p:spPr>
      </p:pic>
    </p:spTree>
    <p:extLst>
      <p:ext uri="{BB962C8B-B14F-4D97-AF65-F5344CB8AC3E}">
        <p14:creationId xmlns:p14="http://schemas.microsoft.com/office/powerpoint/2010/main" val="2788345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4D3E9-57E7-AE4A-1F6E-1D8FAE4279D4}"/>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64DF0D70-BEC0-8234-6283-95E8F6DA3555}"/>
              </a:ext>
            </a:extLst>
          </p:cNvPr>
          <p:cNvSpPr>
            <a:spLocks noGrp="1"/>
          </p:cNvSpPr>
          <p:nvPr>
            <p:ph type="title"/>
          </p:nvPr>
        </p:nvSpPr>
        <p:spPr>
          <a:xfrm>
            <a:off x="283474" y="265311"/>
            <a:ext cx="10079725" cy="430887"/>
          </a:xfrm>
        </p:spPr>
        <p:txBody>
          <a:bodyPr/>
          <a:lstStyle/>
          <a:p>
            <a:r>
              <a:rPr lang="en-ZA" sz="2800">
                <a:solidFill>
                  <a:srgbClr val="FF0000"/>
                </a:solidFill>
                <a:latin typeface="Tahoma"/>
                <a:ea typeface="+mn-ea"/>
                <a:cs typeface="+mn-cs"/>
              </a:rPr>
              <a:t>NORTH BREAKWATER SCOPE</a:t>
            </a:r>
            <a:endParaRPr lang="en-US" sz="2800">
              <a:solidFill>
                <a:srgbClr val="FF0000"/>
              </a:solidFill>
              <a:ea typeface="Tahoma"/>
              <a:cs typeface="Tahoma"/>
            </a:endParaRPr>
          </a:p>
        </p:txBody>
      </p:sp>
      <p:pic>
        <p:nvPicPr>
          <p:cNvPr id="2" name="Picture 1">
            <a:extLst>
              <a:ext uri="{FF2B5EF4-FFF2-40B4-BE49-F238E27FC236}">
                <a16:creationId xmlns:a16="http://schemas.microsoft.com/office/drawing/2014/main" id="{E0B19301-10C6-58E1-E7FB-983058636291}"/>
              </a:ext>
            </a:extLst>
          </p:cNvPr>
          <p:cNvPicPr>
            <a:picLocks noChangeAspect="1"/>
          </p:cNvPicPr>
          <p:nvPr/>
        </p:nvPicPr>
        <p:blipFill>
          <a:blip r:embed="rId2"/>
          <a:srcRect l="1000" t="4485" r="677" b="2178"/>
          <a:stretch/>
        </p:blipFill>
        <p:spPr>
          <a:xfrm>
            <a:off x="0" y="1888130"/>
            <a:ext cx="11531212" cy="4969870"/>
          </a:xfrm>
          <a:prstGeom prst="rect">
            <a:avLst/>
          </a:prstGeom>
        </p:spPr>
      </p:pic>
      <p:pic>
        <p:nvPicPr>
          <p:cNvPr id="5" name="Picture 4">
            <a:extLst>
              <a:ext uri="{FF2B5EF4-FFF2-40B4-BE49-F238E27FC236}">
                <a16:creationId xmlns:a16="http://schemas.microsoft.com/office/drawing/2014/main" id="{0CC2139D-0A0A-6A56-B6A9-BAF325CFC887}"/>
              </a:ext>
            </a:extLst>
          </p:cNvPr>
          <p:cNvPicPr>
            <a:picLocks noChangeAspect="1"/>
          </p:cNvPicPr>
          <p:nvPr/>
        </p:nvPicPr>
        <p:blipFill>
          <a:blip r:embed="rId3"/>
          <a:srcRect l="3711" t="1008" r="3828" b="1845"/>
          <a:stretch/>
        </p:blipFill>
        <p:spPr>
          <a:xfrm rot="16200000">
            <a:off x="1263697" y="4299485"/>
            <a:ext cx="1310119" cy="35876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a:extLst>
              <a:ext uri="{FF2B5EF4-FFF2-40B4-BE49-F238E27FC236}">
                <a16:creationId xmlns:a16="http://schemas.microsoft.com/office/drawing/2014/main" id="{7A35A72D-1CCC-45D0-DEAE-000C91BE9776}"/>
              </a:ext>
            </a:extLst>
          </p:cNvPr>
          <p:cNvSpPr txBox="1"/>
          <p:nvPr/>
        </p:nvSpPr>
        <p:spPr>
          <a:xfrm>
            <a:off x="124908" y="1022860"/>
            <a:ext cx="10502414" cy="584775"/>
          </a:xfrm>
          <a:prstGeom prst="rect">
            <a:avLst/>
          </a:prstGeom>
          <a:noFill/>
        </p:spPr>
        <p:txBody>
          <a:bodyPr wrap="square" lIns="91440" tIns="45720" rIns="91440" bIns="45720" anchor="t">
            <a:spAutoFit/>
          </a:bodyPr>
          <a:lstStyle/>
          <a:p>
            <a:r>
              <a:rPr lang="en-US" sz="1600"/>
              <a:t>The repair/maintenance of the North Breakwater requires additional</a:t>
            </a:r>
            <a:r>
              <a:rPr lang="en-US" sz="1600" b="1"/>
              <a:t> Dolos units </a:t>
            </a:r>
            <a:r>
              <a:rPr lang="en-US" sz="1600"/>
              <a:t>(20t) to be manufactured and placed on its trunk and head </a:t>
            </a:r>
          </a:p>
        </p:txBody>
      </p:sp>
    </p:spTree>
    <p:extLst>
      <p:ext uri="{BB962C8B-B14F-4D97-AF65-F5344CB8AC3E}">
        <p14:creationId xmlns:p14="http://schemas.microsoft.com/office/powerpoint/2010/main" val="31628510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D8139-A9DD-CA9F-2507-3EDC59152F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69FAE0-0C7C-E1BC-102F-5C9221844A08}"/>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latin typeface="Apex New Bold"/>
              </a:rPr>
              <a:t>PART C4: SITE INFORMATION</a:t>
            </a:r>
            <a:endParaRPr lang="en-US">
              <a:latin typeface="Apex New Bold"/>
            </a:endParaRPr>
          </a:p>
        </p:txBody>
      </p:sp>
      <p:sp>
        <p:nvSpPr>
          <p:cNvPr id="3" name="Text Placeholder 2">
            <a:extLst>
              <a:ext uri="{FF2B5EF4-FFF2-40B4-BE49-F238E27FC236}">
                <a16:creationId xmlns:a16="http://schemas.microsoft.com/office/drawing/2014/main" id="{7200361F-259E-7433-D349-C0CDC29EE237}"/>
              </a:ext>
            </a:extLst>
          </p:cNvPr>
          <p:cNvSpPr>
            <a:spLocks noGrp="1"/>
          </p:cNvSpPr>
          <p:nvPr>
            <p:ph type="body" sz="quarter" idx="16"/>
          </p:nvPr>
        </p:nvSpPr>
        <p:spPr>
          <a:xfrm>
            <a:off x="283475" y="831283"/>
            <a:ext cx="7362465" cy="410136"/>
          </a:xfrm>
        </p:spPr>
        <p:txBody>
          <a:bodyPr lIns="91440" tIns="45720" rIns="91440" bIns="45720" anchor="t"/>
          <a:lstStyle/>
          <a:p>
            <a:r>
              <a:rPr lang="en-US">
                <a:latin typeface="Apex New Medium"/>
              </a:rPr>
              <a:t>Model Video – </a:t>
            </a:r>
            <a:r>
              <a:rPr lang="en-US" err="1">
                <a:latin typeface="Apex New Medium"/>
              </a:rPr>
              <a:t>Hmo</a:t>
            </a:r>
            <a:r>
              <a:rPr lang="en-US">
                <a:latin typeface="Apex New Medium"/>
              </a:rPr>
              <a:t> 8.5 m, </a:t>
            </a:r>
            <a:r>
              <a:rPr lang="en-US" err="1">
                <a:latin typeface="Apex New Medium"/>
              </a:rPr>
              <a:t>Tp</a:t>
            </a:r>
            <a:r>
              <a:rPr lang="en-US">
                <a:latin typeface="Apex New Medium"/>
              </a:rPr>
              <a:t> 14 s, Water Level +2.8 m CD (1.32 m above MHWN)</a:t>
            </a:r>
          </a:p>
          <a:p>
            <a:pPr marL="228600" lvl="1" indent="0">
              <a:buNone/>
            </a:pPr>
            <a:endParaRPr lang="en-ZA">
              <a:solidFill>
                <a:srgbClr val="69614E"/>
              </a:solidFill>
              <a:latin typeface="Apex New Medium"/>
            </a:endParaRPr>
          </a:p>
        </p:txBody>
      </p:sp>
      <p:pic>
        <p:nvPicPr>
          <p:cNvPr id="6" name="WhatsApp Video 2019-05-28 at 11.59.13_Trim">
            <a:hlinkClick r:id="" action="ppaction://media"/>
            <a:extLst>
              <a:ext uri="{FF2B5EF4-FFF2-40B4-BE49-F238E27FC236}">
                <a16:creationId xmlns:a16="http://schemas.microsoft.com/office/drawing/2014/main" id="{B8069BB1-40C1-B269-6E8D-48AD8E9AB9D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31060" y="1275466"/>
            <a:ext cx="8957081" cy="5038358"/>
          </a:xfrm>
          <a:prstGeom prst="rect">
            <a:avLst/>
          </a:prstGeom>
        </p:spPr>
      </p:pic>
    </p:spTree>
    <p:extLst>
      <p:ext uri="{BB962C8B-B14F-4D97-AF65-F5344CB8AC3E}">
        <p14:creationId xmlns:p14="http://schemas.microsoft.com/office/powerpoint/2010/main" val="111418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91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mute="1">
                <p:cTn id="12" repeatCount="indefinite" fill="hold" display="0">
                  <p:stCondLst>
                    <p:cond delay="indefinite"/>
                  </p:stCondLst>
                </p:cTn>
                <p:tgtEl>
                  <p:spTgt spid="6"/>
                </p:tgtEl>
              </p:cMediaNode>
            </p:video>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D8139-A9DD-CA9F-2507-3EDC59152F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69FAE0-0C7C-E1BC-102F-5C9221844A08}"/>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latin typeface="Apex New Bold"/>
              </a:rPr>
              <a:t>PART C4: SITE INFORMATION</a:t>
            </a:r>
            <a:endParaRPr lang="en-US">
              <a:latin typeface="Apex New Bold"/>
            </a:endParaRPr>
          </a:p>
        </p:txBody>
      </p:sp>
      <p:sp>
        <p:nvSpPr>
          <p:cNvPr id="3" name="Text Placeholder 2">
            <a:extLst>
              <a:ext uri="{FF2B5EF4-FFF2-40B4-BE49-F238E27FC236}">
                <a16:creationId xmlns:a16="http://schemas.microsoft.com/office/drawing/2014/main" id="{7200361F-259E-7433-D349-C0CDC29EE237}"/>
              </a:ext>
            </a:extLst>
          </p:cNvPr>
          <p:cNvSpPr>
            <a:spLocks noGrp="1"/>
          </p:cNvSpPr>
          <p:nvPr>
            <p:ph type="body" sz="quarter" idx="16"/>
          </p:nvPr>
        </p:nvSpPr>
        <p:spPr>
          <a:xfrm>
            <a:off x="283475" y="831283"/>
            <a:ext cx="7362465" cy="410136"/>
          </a:xfrm>
        </p:spPr>
        <p:txBody>
          <a:bodyPr lIns="91440" tIns="45720" rIns="91440" bIns="45720" anchor="t"/>
          <a:lstStyle/>
          <a:p>
            <a:r>
              <a:rPr lang="en-US">
                <a:latin typeface="Apex New Medium"/>
              </a:rPr>
              <a:t>Cap Levels</a:t>
            </a:r>
          </a:p>
          <a:p>
            <a:pPr marL="228600" lvl="1" indent="0">
              <a:buNone/>
            </a:pPr>
            <a:endParaRPr lang="en-ZA">
              <a:solidFill>
                <a:srgbClr val="69614E"/>
              </a:solidFill>
              <a:latin typeface="Apex New Medium"/>
            </a:endParaRPr>
          </a:p>
        </p:txBody>
      </p:sp>
      <p:pic>
        <p:nvPicPr>
          <p:cNvPr id="4" name="Picture 3" descr="A diagram of a bridge&#10;&#10;AI-generated content may be incorrect.">
            <a:extLst>
              <a:ext uri="{FF2B5EF4-FFF2-40B4-BE49-F238E27FC236}">
                <a16:creationId xmlns:a16="http://schemas.microsoft.com/office/drawing/2014/main" id="{0C5E55B3-58B0-352C-C9F8-4118B9054339}"/>
              </a:ext>
            </a:extLst>
          </p:cNvPr>
          <p:cNvPicPr>
            <a:picLocks noChangeAspect="1"/>
          </p:cNvPicPr>
          <p:nvPr/>
        </p:nvPicPr>
        <p:blipFill>
          <a:blip r:embed="rId2">
            <a:extLst>
              <a:ext uri="{28A0092B-C50C-407E-A947-70E740481C1C}">
                <a14:useLocalDpi xmlns:a14="http://schemas.microsoft.com/office/drawing/2010/main" val="0"/>
              </a:ext>
            </a:extLst>
          </a:blip>
          <a:srcRect l="16967" t="43333" r="9815" b="24975"/>
          <a:stretch>
            <a:fillRect/>
          </a:stretch>
        </p:blipFill>
        <p:spPr>
          <a:xfrm>
            <a:off x="283474" y="1737359"/>
            <a:ext cx="11441806" cy="3383281"/>
          </a:xfrm>
          <a:prstGeom prst="rect">
            <a:avLst/>
          </a:prstGeom>
        </p:spPr>
      </p:pic>
    </p:spTree>
    <p:extLst>
      <p:ext uri="{BB962C8B-B14F-4D97-AF65-F5344CB8AC3E}">
        <p14:creationId xmlns:p14="http://schemas.microsoft.com/office/powerpoint/2010/main" val="323136642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45741-76B0-D310-2C7B-FA05914B93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6637D7-7799-9564-9357-6486110369AC}"/>
              </a:ext>
            </a:extLst>
          </p:cNvPr>
          <p:cNvSpPr>
            <a:spLocks noGrp="1"/>
          </p:cNvSpPr>
          <p:nvPr>
            <p:ph type="title"/>
          </p:nvPr>
        </p:nvSpPr>
        <p:spPr>
          <a:xfrm>
            <a:off x="283474" y="249922"/>
            <a:ext cx="10079725" cy="461665"/>
          </a:xfrm>
        </p:spPr>
        <p:txBody>
          <a:bodyPr wrap="square" lIns="91440" tIns="45720" rIns="91440" bIns="45720" anchor="ctr" anchorCtr="0">
            <a:spAutoFit/>
          </a:bodyPr>
          <a:lstStyle/>
          <a:p>
            <a:r>
              <a:rPr lang="en-ZA">
                <a:latin typeface="Apex New Bold"/>
              </a:rPr>
              <a:t>PART C4: SITE INFORMATION</a:t>
            </a:r>
            <a:endParaRPr lang="en-US">
              <a:latin typeface="Apex New Bold"/>
            </a:endParaRPr>
          </a:p>
        </p:txBody>
      </p:sp>
      <p:sp>
        <p:nvSpPr>
          <p:cNvPr id="3" name="Text Placeholder 2">
            <a:extLst>
              <a:ext uri="{FF2B5EF4-FFF2-40B4-BE49-F238E27FC236}">
                <a16:creationId xmlns:a16="http://schemas.microsoft.com/office/drawing/2014/main" id="{FB687CBD-9106-B7F0-2C9C-CBA77247A9EF}"/>
              </a:ext>
            </a:extLst>
          </p:cNvPr>
          <p:cNvSpPr>
            <a:spLocks noGrp="1"/>
          </p:cNvSpPr>
          <p:nvPr>
            <p:ph type="body" sz="quarter" idx="16"/>
          </p:nvPr>
        </p:nvSpPr>
        <p:spPr>
          <a:xfrm>
            <a:off x="283475" y="831283"/>
            <a:ext cx="7362465" cy="410136"/>
          </a:xfrm>
        </p:spPr>
        <p:txBody>
          <a:bodyPr lIns="91440" tIns="45720" rIns="91440" bIns="45720" anchor="t"/>
          <a:lstStyle/>
          <a:p>
            <a:r>
              <a:rPr lang="en-US">
                <a:latin typeface="Apex New Medium"/>
              </a:rPr>
              <a:t>Cap Construction Levels</a:t>
            </a:r>
          </a:p>
          <a:p>
            <a:pPr marL="228600" lvl="1" indent="0">
              <a:buNone/>
            </a:pPr>
            <a:endParaRPr lang="en-ZA">
              <a:solidFill>
                <a:srgbClr val="69614E"/>
              </a:solidFill>
              <a:latin typeface="Apex New Medium"/>
            </a:endParaRPr>
          </a:p>
        </p:txBody>
      </p:sp>
      <p:pic>
        <p:nvPicPr>
          <p:cNvPr id="5" name="Picture 4">
            <a:extLst>
              <a:ext uri="{FF2B5EF4-FFF2-40B4-BE49-F238E27FC236}">
                <a16:creationId xmlns:a16="http://schemas.microsoft.com/office/drawing/2014/main" id="{AFFA35E2-7087-9ABC-E681-4379711B1C84}"/>
              </a:ext>
            </a:extLst>
          </p:cNvPr>
          <p:cNvPicPr>
            <a:picLocks noChangeAspect="1"/>
          </p:cNvPicPr>
          <p:nvPr/>
        </p:nvPicPr>
        <p:blipFill>
          <a:blip r:embed="rId2"/>
          <a:srcRect l="7786" r="6546"/>
          <a:stretch>
            <a:fillRect/>
          </a:stretch>
        </p:blipFill>
        <p:spPr>
          <a:xfrm>
            <a:off x="1524000" y="1394899"/>
            <a:ext cx="10444480" cy="4322204"/>
          </a:xfrm>
          <a:prstGeom prst="rect">
            <a:avLst/>
          </a:prstGeom>
        </p:spPr>
      </p:pic>
      <p:pic>
        <p:nvPicPr>
          <p:cNvPr id="6" name="Picture 5" descr="A table with text on it&#10;&#10;AI-generated content may be incorrect.">
            <a:extLst>
              <a:ext uri="{FF2B5EF4-FFF2-40B4-BE49-F238E27FC236}">
                <a16:creationId xmlns:a16="http://schemas.microsoft.com/office/drawing/2014/main" id="{29FC6F50-B84F-EE29-7D40-C1FAC73894B7}"/>
              </a:ext>
            </a:extLst>
          </p:cNvPr>
          <p:cNvPicPr>
            <a:picLocks noChangeAspect="1"/>
          </p:cNvPicPr>
          <p:nvPr/>
        </p:nvPicPr>
        <p:blipFill>
          <a:blip r:embed="rId3"/>
          <a:srcRect b="57319"/>
          <a:stretch>
            <a:fillRect/>
          </a:stretch>
        </p:blipFill>
        <p:spPr>
          <a:xfrm>
            <a:off x="124459" y="1241419"/>
            <a:ext cx="3992281" cy="1015507"/>
          </a:xfrm>
          <a:prstGeom prst="rect">
            <a:avLst/>
          </a:prstGeom>
        </p:spPr>
      </p:pic>
    </p:spTree>
    <p:extLst>
      <p:ext uri="{BB962C8B-B14F-4D97-AF65-F5344CB8AC3E}">
        <p14:creationId xmlns:p14="http://schemas.microsoft.com/office/powerpoint/2010/main" val="332117266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0A0263A7-C2D0-8572-E914-238671BA0913}"/>
              </a:ext>
            </a:extLst>
          </p:cNvPr>
          <p:cNvSpPr>
            <a:spLocks noGrp="1"/>
          </p:cNvSpPr>
          <p:nvPr>
            <p:ph type="title"/>
          </p:nvPr>
        </p:nvSpPr>
        <p:spPr>
          <a:xfrm>
            <a:off x="283474" y="249922"/>
            <a:ext cx="10079725" cy="461665"/>
          </a:xfrm>
        </p:spPr>
        <p:txBody>
          <a:bodyPr/>
          <a:lstStyle/>
          <a:p>
            <a:r>
              <a:rPr lang="en-ZA"/>
              <a:t>QUESTIONS &amp; ANSWERS SESSION: </a:t>
            </a:r>
            <a:endParaRPr lang="en-US"/>
          </a:p>
        </p:txBody>
      </p:sp>
      <p:pic>
        <p:nvPicPr>
          <p:cNvPr id="2" name="Picture 1">
            <a:extLst>
              <a:ext uri="{FF2B5EF4-FFF2-40B4-BE49-F238E27FC236}">
                <a16:creationId xmlns:a16="http://schemas.microsoft.com/office/drawing/2014/main" id="{D5646557-F6DE-5746-D357-174BE1876530}"/>
              </a:ext>
            </a:extLst>
          </p:cNvPr>
          <p:cNvPicPr>
            <a:picLocks noChangeAspect="1"/>
          </p:cNvPicPr>
          <p:nvPr/>
        </p:nvPicPr>
        <p:blipFill>
          <a:blip r:embed="rId2"/>
          <a:stretch>
            <a:fillRect/>
          </a:stretch>
        </p:blipFill>
        <p:spPr>
          <a:xfrm>
            <a:off x="100965" y="1561103"/>
            <a:ext cx="3638550" cy="2571750"/>
          </a:xfrm>
          <a:prstGeom prst="rect">
            <a:avLst/>
          </a:prstGeom>
        </p:spPr>
      </p:pic>
      <p:pic>
        <p:nvPicPr>
          <p:cNvPr id="3" name="Picture 2">
            <a:extLst>
              <a:ext uri="{FF2B5EF4-FFF2-40B4-BE49-F238E27FC236}">
                <a16:creationId xmlns:a16="http://schemas.microsoft.com/office/drawing/2014/main" id="{5132468F-C0C1-2260-E1B9-B17C87C1C24B}"/>
              </a:ext>
            </a:extLst>
          </p:cNvPr>
          <p:cNvPicPr>
            <a:picLocks noChangeAspect="1"/>
          </p:cNvPicPr>
          <p:nvPr/>
        </p:nvPicPr>
        <p:blipFill>
          <a:blip r:embed="rId3"/>
          <a:stretch>
            <a:fillRect/>
          </a:stretch>
        </p:blipFill>
        <p:spPr>
          <a:xfrm>
            <a:off x="3739515" y="1561103"/>
            <a:ext cx="4429125" cy="2571750"/>
          </a:xfrm>
          <a:prstGeom prst="rect">
            <a:avLst/>
          </a:prstGeom>
        </p:spPr>
      </p:pic>
      <p:pic>
        <p:nvPicPr>
          <p:cNvPr id="6" name="Picture 5">
            <a:extLst>
              <a:ext uri="{FF2B5EF4-FFF2-40B4-BE49-F238E27FC236}">
                <a16:creationId xmlns:a16="http://schemas.microsoft.com/office/drawing/2014/main" id="{ACD130F6-69A0-2800-3F13-DA7EFB211683}"/>
              </a:ext>
            </a:extLst>
          </p:cNvPr>
          <p:cNvPicPr>
            <a:picLocks noChangeAspect="1"/>
          </p:cNvPicPr>
          <p:nvPr/>
        </p:nvPicPr>
        <p:blipFill>
          <a:blip r:embed="rId4"/>
          <a:stretch>
            <a:fillRect/>
          </a:stretch>
        </p:blipFill>
        <p:spPr>
          <a:xfrm>
            <a:off x="8432800" y="1489983"/>
            <a:ext cx="3657600" cy="2571750"/>
          </a:xfrm>
          <a:prstGeom prst="rect">
            <a:avLst/>
          </a:prstGeom>
        </p:spPr>
      </p:pic>
    </p:spTree>
    <p:extLst>
      <p:ext uri="{BB962C8B-B14F-4D97-AF65-F5344CB8AC3E}">
        <p14:creationId xmlns:p14="http://schemas.microsoft.com/office/powerpoint/2010/main" val="124528851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Graphic 2">
            <a:extLst>
              <a:ext uri="{FF2B5EF4-FFF2-40B4-BE49-F238E27FC236}">
                <a16:creationId xmlns:a16="http://schemas.microsoft.com/office/drawing/2014/main" id="{1AAE0263-097E-BD53-FF21-7D7BAD027D0D}"/>
              </a:ext>
            </a:extLst>
          </p:cNvPr>
          <p:cNvSpPr/>
          <p:nvPr/>
        </p:nvSpPr>
        <p:spPr>
          <a:xfrm>
            <a:off x="-4438" y="680"/>
            <a:ext cx="12183186" cy="6880473"/>
          </a:xfrm>
          <a:custGeom>
            <a:avLst/>
            <a:gdLst>
              <a:gd name="connsiteX0" fmla="*/ 0 w 9184957"/>
              <a:gd name="connsiteY0" fmla="*/ 0 h 5187219"/>
              <a:gd name="connsiteX1" fmla="*/ 0 w 9184957"/>
              <a:gd name="connsiteY1" fmla="*/ 5187220 h 5187219"/>
              <a:gd name="connsiteX2" fmla="*/ 9184957 w 9184957"/>
              <a:gd name="connsiteY2" fmla="*/ 5187220 h 5187219"/>
              <a:gd name="connsiteX3" fmla="*/ 9184957 w 9184957"/>
              <a:gd name="connsiteY3" fmla="*/ 0 h 5187219"/>
              <a:gd name="connsiteX4" fmla="*/ 7313962 w 9184957"/>
              <a:gd name="connsiteY4" fmla="*/ 853345 h 5187219"/>
              <a:gd name="connsiteX5" fmla="*/ 2378297 w 9184957"/>
              <a:gd name="connsiteY5" fmla="*/ 853345 h 5187219"/>
              <a:gd name="connsiteX6" fmla="*/ 2219325 w 9184957"/>
              <a:gd name="connsiteY6" fmla="*/ 1142524 h 5187219"/>
              <a:gd name="connsiteX7" fmla="*/ 1930908 w 9184957"/>
              <a:gd name="connsiteY7" fmla="*/ 1144429 h 5187219"/>
              <a:gd name="connsiteX8" fmla="*/ 1754600 w 9184957"/>
              <a:gd name="connsiteY8" fmla="*/ 853345 h 5187219"/>
              <a:gd name="connsiteX9" fmla="*/ 1089089 w 9184957"/>
              <a:gd name="connsiteY9" fmla="*/ 853345 h 5187219"/>
              <a:gd name="connsiteX10" fmla="*/ 646367 w 9184957"/>
              <a:gd name="connsiteY10" fmla="*/ 1596961 h 5187219"/>
              <a:gd name="connsiteX11" fmla="*/ 646367 w 9184957"/>
              <a:gd name="connsiteY11" fmla="*/ 2122456 h 5187219"/>
              <a:gd name="connsiteX12" fmla="*/ 923925 w 9184957"/>
              <a:gd name="connsiteY12" fmla="*/ 2553938 h 5187219"/>
              <a:gd name="connsiteX13" fmla="*/ 1338644 w 9184957"/>
              <a:gd name="connsiteY13" fmla="*/ 2553938 h 5187219"/>
              <a:gd name="connsiteX14" fmla="*/ 1400651 w 9184957"/>
              <a:gd name="connsiteY14" fmla="*/ 2446401 h 5187219"/>
              <a:gd name="connsiteX15" fmla="*/ 2143125 w 9184957"/>
              <a:gd name="connsiteY15" fmla="*/ 2446401 h 5187219"/>
              <a:gd name="connsiteX16" fmla="*/ 2249996 w 9184957"/>
              <a:gd name="connsiteY16" fmla="*/ 2637568 h 5187219"/>
              <a:gd name="connsiteX17" fmla="*/ 2249996 w 9184957"/>
              <a:gd name="connsiteY17" fmla="*/ 3031807 h 5187219"/>
              <a:gd name="connsiteX18" fmla="*/ 2390299 w 9184957"/>
              <a:gd name="connsiteY18" fmla="*/ 3276124 h 5187219"/>
              <a:gd name="connsiteX19" fmla="*/ 2389537 w 9184957"/>
              <a:gd name="connsiteY19" fmla="*/ 3535680 h 5187219"/>
              <a:gd name="connsiteX20" fmla="*/ 2625185 w 9184957"/>
              <a:gd name="connsiteY20" fmla="*/ 3964305 h 5187219"/>
              <a:gd name="connsiteX21" fmla="*/ 2625185 w 9184957"/>
              <a:gd name="connsiteY21" fmla="*/ 4296251 h 5187219"/>
              <a:gd name="connsiteX22" fmla="*/ 2847975 w 9184957"/>
              <a:gd name="connsiteY22" fmla="*/ 4558475 h 5187219"/>
              <a:gd name="connsiteX23" fmla="*/ 3111341 w 9184957"/>
              <a:gd name="connsiteY23" fmla="*/ 4560094 h 5187219"/>
              <a:gd name="connsiteX24" fmla="*/ 3248406 w 9184957"/>
              <a:gd name="connsiteY24" fmla="*/ 4332065 h 5187219"/>
              <a:gd name="connsiteX25" fmla="*/ 3248406 w 9184957"/>
              <a:gd name="connsiteY25" fmla="*/ 4113562 h 5187219"/>
              <a:gd name="connsiteX26" fmla="*/ 3634454 w 9184957"/>
              <a:gd name="connsiteY26" fmla="*/ 3508438 h 5187219"/>
              <a:gd name="connsiteX27" fmla="*/ 3634454 w 9184957"/>
              <a:gd name="connsiteY27" fmla="*/ 3102578 h 5187219"/>
              <a:gd name="connsiteX28" fmla="*/ 3858482 w 9184957"/>
              <a:gd name="connsiteY28" fmla="*/ 2749201 h 5187219"/>
              <a:gd name="connsiteX29" fmla="*/ 4080224 w 9184957"/>
              <a:gd name="connsiteY29" fmla="*/ 2751582 h 5187219"/>
              <a:gd name="connsiteX30" fmla="*/ 4357212 w 9184957"/>
              <a:gd name="connsiteY30" fmla="*/ 2267140 h 5187219"/>
              <a:gd name="connsiteX31" fmla="*/ 3769328 w 9184957"/>
              <a:gd name="connsiteY31" fmla="*/ 2267140 h 5187219"/>
              <a:gd name="connsiteX32" fmla="*/ 3541490 w 9184957"/>
              <a:gd name="connsiteY32" fmla="*/ 1875663 h 5187219"/>
              <a:gd name="connsiteX33" fmla="*/ 3541967 w 9184957"/>
              <a:gd name="connsiteY33" fmla="*/ 1558861 h 5187219"/>
              <a:gd name="connsiteX34" fmla="*/ 3233071 w 9184957"/>
              <a:gd name="connsiteY34" fmla="*/ 1132046 h 5187219"/>
              <a:gd name="connsiteX35" fmla="*/ 2543175 w 9184957"/>
              <a:gd name="connsiteY35" fmla="*/ 1132046 h 5187219"/>
              <a:gd name="connsiteX36" fmla="*/ 2358390 w 9184957"/>
              <a:gd name="connsiteY36" fmla="*/ 1469326 h 5187219"/>
              <a:gd name="connsiteX37" fmla="*/ 1789462 w 9184957"/>
              <a:gd name="connsiteY37" fmla="*/ 1469326 h 5187219"/>
              <a:gd name="connsiteX38" fmla="*/ 1586579 w 9184957"/>
              <a:gd name="connsiteY38" fmla="*/ 1122521 h 5187219"/>
              <a:gd name="connsiteX39" fmla="*/ 1223772 w 9184957"/>
              <a:gd name="connsiteY39" fmla="*/ 1122521 h 5187219"/>
              <a:gd name="connsiteX40" fmla="*/ 905637 w 9184957"/>
              <a:gd name="connsiteY40" fmla="*/ 1686211 h 5187219"/>
              <a:gd name="connsiteX41" fmla="*/ 912876 w 9184957"/>
              <a:gd name="connsiteY41" fmla="*/ 2030920 h 5187219"/>
              <a:gd name="connsiteX42" fmla="*/ 1082516 w 9184957"/>
              <a:gd name="connsiteY42" fmla="*/ 2275522 h 5187219"/>
              <a:gd name="connsiteX43" fmla="*/ 1204913 w 9184957"/>
              <a:gd name="connsiteY43" fmla="*/ 2275522 h 5187219"/>
              <a:gd name="connsiteX44" fmla="*/ 1308259 w 9184957"/>
              <a:gd name="connsiteY44" fmla="*/ 2140553 h 5187219"/>
              <a:gd name="connsiteX45" fmla="*/ 2273141 w 9184957"/>
              <a:gd name="connsiteY45" fmla="*/ 2140553 h 5187219"/>
              <a:gd name="connsiteX46" fmla="*/ 2515172 w 9184957"/>
              <a:gd name="connsiteY46" fmla="*/ 2581370 h 5187219"/>
              <a:gd name="connsiteX47" fmla="*/ 2515172 w 9184957"/>
              <a:gd name="connsiteY47" fmla="*/ 2986087 h 5187219"/>
              <a:gd name="connsiteX48" fmla="*/ 2655856 w 9184957"/>
              <a:gd name="connsiteY48" fmla="*/ 3227546 h 5187219"/>
              <a:gd name="connsiteX49" fmla="*/ 2655856 w 9184957"/>
              <a:gd name="connsiteY49" fmla="*/ 3474053 h 5187219"/>
              <a:gd name="connsiteX50" fmla="*/ 2908364 w 9184957"/>
              <a:gd name="connsiteY50" fmla="*/ 3896487 h 5187219"/>
              <a:gd name="connsiteX51" fmla="*/ 2908364 w 9184957"/>
              <a:gd name="connsiteY51" fmla="*/ 4147566 h 5187219"/>
              <a:gd name="connsiteX52" fmla="*/ 2978182 w 9184957"/>
              <a:gd name="connsiteY52" fmla="*/ 4238530 h 5187219"/>
              <a:gd name="connsiteX53" fmla="*/ 3007995 w 9184957"/>
              <a:gd name="connsiteY53" fmla="*/ 4189285 h 5187219"/>
              <a:gd name="connsiteX54" fmla="*/ 3007995 w 9184957"/>
              <a:gd name="connsiteY54" fmla="*/ 4002786 h 5187219"/>
              <a:gd name="connsiteX55" fmla="*/ 3367088 w 9184957"/>
              <a:gd name="connsiteY55" fmla="*/ 3428143 h 5187219"/>
              <a:gd name="connsiteX56" fmla="*/ 3370136 w 9184957"/>
              <a:gd name="connsiteY56" fmla="*/ 2983325 h 5187219"/>
              <a:gd name="connsiteX57" fmla="*/ 3644360 w 9184957"/>
              <a:gd name="connsiteY57" fmla="*/ 2522791 h 5187219"/>
              <a:gd name="connsiteX58" fmla="*/ 3933254 w 9184957"/>
              <a:gd name="connsiteY58" fmla="*/ 2521744 h 5187219"/>
              <a:gd name="connsiteX59" fmla="*/ 3948017 w 9184957"/>
              <a:gd name="connsiteY59" fmla="*/ 2496883 h 5187219"/>
              <a:gd name="connsiteX60" fmla="*/ 3623691 w 9184957"/>
              <a:gd name="connsiteY60" fmla="*/ 2495645 h 5187219"/>
              <a:gd name="connsiteX61" fmla="*/ 3280791 w 9184957"/>
              <a:gd name="connsiteY61" fmla="*/ 1932908 h 5187219"/>
              <a:gd name="connsiteX62" fmla="*/ 3291364 w 9184957"/>
              <a:gd name="connsiteY62" fmla="*/ 1650492 h 5187219"/>
              <a:gd name="connsiteX63" fmla="*/ 3120676 w 9184957"/>
              <a:gd name="connsiteY63" fmla="*/ 1399889 h 5187219"/>
              <a:gd name="connsiteX64" fmla="*/ 2690432 w 9184957"/>
              <a:gd name="connsiteY64" fmla="*/ 1397603 h 5187219"/>
              <a:gd name="connsiteX65" fmla="*/ 2502408 w 9184957"/>
              <a:gd name="connsiteY65" fmla="*/ 1727358 h 5187219"/>
              <a:gd name="connsiteX66" fmla="*/ 1621060 w 9184957"/>
              <a:gd name="connsiteY66" fmla="*/ 1727358 h 5187219"/>
              <a:gd name="connsiteX67" fmla="*/ 1451229 w 9184957"/>
              <a:gd name="connsiteY67" fmla="*/ 1410843 h 5187219"/>
              <a:gd name="connsiteX68" fmla="*/ 1390650 w 9184957"/>
              <a:gd name="connsiteY68" fmla="*/ 1410843 h 5187219"/>
              <a:gd name="connsiteX69" fmla="*/ 1192149 w 9184957"/>
              <a:gd name="connsiteY69" fmla="*/ 1788128 h 5187219"/>
              <a:gd name="connsiteX70" fmla="*/ 1193292 w 9184957"/>
              <a:gd name="connsiteY70" fmla="*/ 1845278 h 5187219"/>
              <a:gd name="connsiteX71" fmla="*/ 2688717 w 9184957"/>
              <a:gd name="connsiteY71" fmla="*/ 1846135 h 5187219"/>
              <a:gd name="connsiteX72" fmla="*/ 2839688 w 9184957"/>
              <a:gd name="connsiteY72" fmla="*/ 1550003 h 5187219"/>
              <a:gd name="connsiteX73" fmla="*/ 3044190 w 9184957"/>
              <a:gd name="connsiteY73" fmla="*/ 1550003 h 5187219"/>
              <a:gd name="connsiteX74" fmla="*/ 3173254 w 9184957"/>
              <a:gd name="connsiteY74" fmla="*/ 1720120 h 5187219"/>
              <a:gd name="connsiteX75" fmla="*/ 3173254 w 9184957"/>
              <a:gd name="connsiteY75" fmla="*/ 2044922 h 5187219"/>
              <a:gd name="connsiteX76" fmla="*/ 3491865 w 9184957"/>
              <a:gd name="connsiteY76" fmla="*/ 2578703 h 5187219"/>
              <a:gd name="connsiteX77" fmla="*/ 3251740 w 9184957"/>
              <a:gd name="connsiteY77" fmla="*/ 2938939 h 5187219"/>
              <a:gd name="connsiteX78" fmla="*/ 3246025 w 9184957"/>
              <a:gd name="connsiteY78" fmla="*/ 3409188 h 5187219"/>
              <a:gd name="connsiteX79" fmla="*/ 2984754 w 9184957"/>
              <a:gd name="connsiteY79" fmla="*/ 3802570 h 5187219"/>
              <a:gd name="connsiteX80" fmla="*/ 2746629 w 9184957"/>
              <a:gd name="connsiteY80" fmla="*/ 3403187 h 5187219"/>
              <a:gd name="connsiteX81" fmla="*/ 2746629 w 9184957"/>
              <a:gd name="connsiteY81" fmla="*/ 3118866 h 5187219"/>
              <a:gd name="connsiteX82" fmla="*/ 2642712 w 9184957"/>
              <a:gd name="connsiteY82" fmla="*/ 2948654 h 5187219"/>
              <a:gd name="connsiteX83" fmla="*/ 2642712 w 9184957"/>
              <a:gd name="connsiteY83" fmla="*/ 2548604 h 5187219"/>
              <a:gd name="connsiteX84" fmla="*/ 2397443 w 9184957"/>
              <a:gd name="connsiteY84" fmla="*/ 2133219 h 5187219"/>
              <a:gd name="connsiteX85" fmla="*/ 2899791 w 9184957"/>
              <a:gd name="connsiteY85" fmla="*/ 2133219 h 5187219"/>
              <a:gd name="connsiteX86" fmla="*/ 3168015 w 9184957"/>
              <a:gd name="connsiteY86" fmla="*/ 2554986 h 5187219"/>
              <a:gd name="connsiteX87" fmla="*/ 3011138 w 9184957"/>
              <a:gd name="connsiteY87" fmla="*/ 2791968 h 5187219"/>
              <a:gd name="connsiteX88" fmla="*/ 3011138 w 9184957"/>
              <a:gd name="connsiteY88" fmla="*/ 2837021 h 5187219"/>
              <a:gd name="connsiteX89" fmla="*/ 2849213 w 9184957"/>
              <a:gd name="connsiteY89" fmla="*/ 2837021 h 5187219"/>
              <a:gd name="connsiteX90" fmla="*/ 2849213 w 9184957"/>
              <a:gd name="connsiteY90" fmla="*/ 2743200 h 5187219"/>
              <a:gd name="connsiteX91" fmla="*/ 2975039 w 9184957"/>
              <a:gd name="connsiteY91" fmla="*/ 2552700 h 5187219"/>
              <a:gd name="connsiteX92" fmla="*/ 2810923 w 9184957"/>
              <a:gd name="connsiteY92" fmla="*/ 2294668 h 5187219"/>
              <a:gd name="connsiteX93" fmla="*/ 2681288 w 9184957"/>
              <a:gd name="connsiteY93" fmla="*/ 2294668 h 5187219"/>
              <a:gd name="connsiteX94" fmla="*/ 2805113 w 9184957"/>
              <a:gd name="connsiteY94" fmla="*/ 2504218 h 5187219"/>
              <a:gd name="connsiteX95" fmla="*/ 2805113 w 9184957"/>
              <a:gd name="connsiteY95" fmla="*/ 2903410 h 5187219"/>
              <a:gd name="connsiteX96" fmla="*/ 2909030 w 9184957"/>
              <a:gd name="connsiteY96" fmla="*/ 3073622 h 5187219"/>
              <a:gd name="connsiteX97" fmla="*/ 2909030 w 9184957"/>
              <a:gd name="connsiteY97" fmla="*/ 3359372 h 5187219"/>
              <a:gd name="connsiteX98" fmla="*/ 2992470 w 9184957"/>
              <a:gd name="connsiteY98" fmla="*/ 3499485 h 5187219"/>
              <a:gd name="connsiteX99" fmla="*/ 3084671 w 9184957"/>
              <a:gd name="connsiteY99" fmla="*/ 3359753 h 5187219"/>
              <a:gd name="connsiteX100" fmla="*/ 3090482 w 9184957"/>
              <a:gd name="connsiteY100" fmla="*/ 2889313 h 5187219"/>
              <a:gd name="connsiteX101" fmla="*/ 3300508 w 9184957"/>
              <a:gd name="connsiteY101" fmla="*/ 2574322 h 5187219"/>
              <a:gd name="connsiteX102" fmla="*/ 3011329 w 9184957"/>
              <a:gd name="connsiteY102" fmla="*/ 2089308 h 5187219"/>
              <a:gd name="connsiteX103" fmla="*/ 3011329 w 9184957"/>
              <a:gd name="connsiteY103" fmla="*/ 1774317 h 5187219"/>
              <a:gd name="connsiteX104" fmla="*/ 2963704 w 9184957"/>
              <a:gd name="connsiteY104" fmla="*/ 1711642 h 5187219"/>
              <a:gd name="connsiteX105" fmla="*/ 2938748 w 9184957"/>
              <a:gd name="connsiteY105" fmla="*/ 1711642 h 5187219"/>
              <a:gd name="connsiteX106" fmla="*/ 2787396 w 9184957"/>
              <a:gd name="connsiteY106" fmla="*/ 2008251 h 5187219"/>
              <a:gd name="connsiteX107" fmla="*/ 1243489 w 9184957"/>
              <a:gd name="connsiteY107" fmla="*/ 2007203 h 5187219"/>
              <a:gd name="connsiteX108" fmla="*/ 1170908 w 9184957"/>
              <a:gd name="connsiteY108" fmla="*/ 2068544 h 5187219"/>
              <a:gd name="connsiteX109" fmla="*/ 1086993 w 9184957"/>
              <a:gd name="connsiteY109" fmla="*/ 2069973 h 5187219"/>
              <a:gd name="connsiteX110" fmla="*/ 1034606 w 9184957"/>
              <a:gd name="connsiteY110" fmla="*/ 2000631 h 5187219"/>
              <a:gd name="connsiteX111" fmla="*/ 1029367 w 9184957"/>
              <a:gd name="connsiteY111" fmla="*/ 1750028 h 5187219"/>
              <a:gd name="connsiteX112" fmla="*/ 1293400 w 9184957"/>
              <a:gd name="connsiteY112" fmla="*/ 1249299 h 5187219"/>
              <a:gd name="connsiteX113" fmla="*/ 1548194 w 9184957"/>
              <a:gd name="connsiteY113" fmla="*/ 1249299 h 5187219"/>
              <a:gd name="connsiteX114" fmla="*/ 1717929 w 9184957"/>
              <a:gd name="connsiteY114" fmla="*/ 1565815 h 5187219"/>
              <a:gd name="connsiteX115" fmla="*/ 2408301 w 9184957"/>
              <a:gd name="connsiteY115" fmla="*/ 1565815 h 5187219"/>
              <a:gd name="connsiteX116" fmla="*/ 2596706 w 9184957"/>
              <a:gd name="connsiteY116" fmla="*/ 1235488 h 5187219"/>
              <a:gd name="connsiteX117" fmla="*/ 3206306 w 9184957"/>
              <a:gd name="connsiteY117" fmla="*/ 1238821 h 5187219"/>
              <a:gd name="connsiteX118" fmla="*/ 3454908 w 9184957"/>
              <a:gd name="connsiteY118" fmla="*/ 1603724 h 5187219"/>
              <a:gd name="connsiteX119" fmla="*/ 3444145 w 9184957"/>
              <a:gd name="connsiteY119" fmla="*/ 1890617 h 5187219"/>
              <a:gd name="connsiteX120" fmla="*/ 3714750 w 9184957"/>
              <a:gd name="connsiteY120" fmla="*/ 2334101 h 5187219"/>
              <a:gd name="connsiteX121" fmla="*/ 4231672 w 9184957"/>
              <a:gd name="connsiteY121" fmla="*/ 2336006 h 5187219"/>
              <a:gd name="connsiteX122" fmla="*/ 4025741 w 9184957"/>
              <a:gd name="connsiteY122" fmla="*/ 2683478 h 5187219"/>
              <a:gd name="connsiteX123" fmla="*/ 3736562 w 9184957"/>
              <a:gd name="connsiteY123" fmla="*/ 2684621 h 5187219"/>
              <a:gd name="connsiteX124" fmla="*/ 3531775 w 9184957"/>
              <a:gd name="connsiteY124" fmla="*/ 3028569 h 5187219"/>
              <a:gd name="connsiteX125" fmla="*/ 3528727 w 9184957"/>
              <a:gd name="connsiteY125" fmla="*/ 3475291 h 5187219"/>
              <a:gd name="connsiteX126" fmla="*/ 3169920 w 9184957"/>
              <a:gd name="connsiteY126" fmla="*/ 4049268 h 5187219"/>
              <a:gd name="connsiteX127" fmla="*/ 3169920 w 9184957"/>
              <a:gd name="connsiteY127" fmla="*/ 4234148 h 5187219"/>
              <a:gd name="connsiteX128" fmla="*/ 3056763 w 9184957"/>
              <a:gd name="connsiteY128" fmla="*/ 4421124 h 5187219"/>
              <a:gd name="connsiteX129" fmla="*/ 2914650 w 9184957"/>
              <a:gd name="connsiteY129" fmla="*/ 4421124 h 5187219"/>
              <a:gd name="connsiteX130" fmla="*/ 2746724 w 9184957"/>
              <a:gd name="connsiteY130" fmla="*/ 4202049 h 5187219"/>
              <a:gd name="connsiteX131" fmla="*/ 2746724 w 9184957"/>
              <a:gd name="connsiteY131" fmla="*/ 3940778 h 5187219"/>
              <a:gd name="connsiteX132" fmla="*/ 2494217 w 9184957"/>
              <a:gd name="connsiteY132" fmla="*/ 3518440 h 5187219"/>
              <a:gd name="connsiteX133" fmla="*/ 2494217 w 9184957"/>
              <a:gd name="connsiteY133" fmla="*/ 3271361 h 5187219"/>
              <a:gd name="connsiteX134" fmla="*/ 2353532 w 9184957"/>
              <a:gd name="connsiteY134" fmla="*/ 3029902 h 5187219"/>
              <a:gd name="connsiteX135" fmla="*/ 2353532 w 9184957"/>
              <a:gd name="connsiteY135" fmla="*/ 2622994 h 5187219"/>
              <a:gd name="connsiteX136" fmla="*/ 2177320 w 9184957"/>
              <a:gd name="connsiteY136" fmla="*/ 2302478 h 5187219"/>
              <a:gd name="connsiteX137" fmla="*/ 1388269 w 9184957"/>
              <a:gd name="connsiteY137" fmla="*/ 2302478 h 5187219"/>
              <a:gd name="connsiteX138" fmla="*/ 1284827 w 9184957"/>
              <a:gd name="connsiteY138" fmla="*/ 2437733 h 5187219"/>
              <a:gd name="connsiteX139" fmla="*/ 997744 w 9184957"/>
              <a:gd name="connsiteY139" fmla="*/ 2437733 h 5187219"/>
              <a:gd name="connsiteX140" fmla="*/ 752475 w 9184957"/>
              <a:gd name="connsiteY140" fmla="*/ 2083403 h 5187219"/>
              <a:gd name="connsiteX141" fmla="*/ 742950 w 9184957"/>
              <a:gd name="connsiteY141" fmla="*/ 1645253 h 5187219"/>
              <a:gd name="connsiteX142" fmla="*/ 1129475 w 9184957"/>
              <a:gd name="connsiteY142" fmla="*/ 960501 h 5187219"/>
              <a:gd name="connsiteX143" fmla="*/ 1679639 w 9184957"/>
              <a:gd name="connsiteY143" fmla="*/ 960501 h 5187219"/>
              <a:gd name="connsiteX144" fmla="*/ 1882521 w 9184957"/>
              <a:gd name="connsiteY144" fmla="*/ 1307306 h 5187219"/>
              <a:gd name="connsiteX145" fmla="*/ 2262569 w 9184957"/>
              <a:gd name="connsiteY145" fmla="*/ 1307306 h 5187219"/>
              <a:gd name="connsiteX146" fmla="*/ 2447354 w 9184957"/>
              <a:gd name="connsiteY146" fmla="*/ 970026 h 5187219"/>
              <a:gd name="connsiteX147" fmla="*/ 3316034 w 9184957"/>
              <a:gd name="connsiteY147" fmla="*/ 970026 h 5187219"/>
              <a:gd name="connsiteX148" fmla="*/ 3704082 w 9184957"/>
              <a:gd name="connsiteY148" fmla="*/ 1506474 h 5187219"/>
              <a:gd name="connsiteX149" fmla="*/ 3704082 w 9184957"/>
              <a:gd name="connsiteY149" fmla="*/ 1831943 h 5187219"/>
              <a:gd name="connsiteX150" fmla="*/ 3863054 w 9184957"/>
              <a:gd name="connsiteY150" fmla="*/ 2105120 h 5187219"/>
              <a:gd name="connsiteX151" fmla="*/ 4637056 w 9184957"/>
              <a:gd name="connsiteY151" fmla="*/ 2105120 h 5187219"/>
              <a:gd name="connsiteX152" fmla="*/ 4174331 w 9184957"/>
              <a:gd name="connsiteY152" fmla="*/ 2914745 h 5187219"/>
              <a:gd name="connsiteX153" fmla="*/ 3947160 w 9184957"/>
              <a:gd name="connsiteY153" fmla="*/ 2912078 h 5187219"/>
              <a:gd name="connsiteX154" fmla="*/ 3796570 w 9184957"/>
              <a:gd name="connsiteY154" fmla="*/ 3150203 h 5187219"/>
              <a:gd name="connsiteX155" fmla="*/ 3796570 w 9184957"/>
              <a:gd name="connsiteY155" fmla="*/ 3555968 h 5187219"/>
              <a:gd name="connsiteX156" fmla="*/ 3410522 w 9184957"/>
              <a:gd name="connsiteY156" fmla="*/ 4160806 h 5187219"/>
              <a:gd name="connsiteX157" fmla="*/ 3410522 w 9184957"/>
              <a:gd name="connsiteY157" fmla="*/ 4377023 h 5187219"/>
              <a:gd name="connsiteX158" fmla="*/ 3202781 w 9184957"/>
              <a:gd name="connsiteY158" fmla="*/ 4722590 h 5187219"/>
              <a:gd name="connsiteX159" fmla="*/ 2772823 w 9184957"/>
              <a:gd name="connsiteY159" fmla="*/ 4719923 h 5187219"/>
              <a:gd name="connsiteX160" fmla="*/ 2463070 w 9184957"/>
              <a:gd name="connsiteY160" fmla="*/ 4355306 h 5187219"/>
              <a:gd name="connsiteX161" fmla="*/ 2463070 w 9184957"/>
              <a:gd name="connsiteY161" fmla="*/ 4005548 h 5187219"/>
              <a:gd name="connsiteX162" fmla="*/ 2227326 w 9184957"/>
              <a:gd name="connsiteY162" fmla="*/ 3576923 h 5187219"/>
              <a:gd name="connsiteX163" fmla="*/ 2228088 w 9184957"/>
              <a:gd name="connsiteY163" fmla="*/ 3318986 h 5187219"/>
              <a:gd name="connsiteX164" fmla="*/ 2087880 w 9184957"/>
              <a:gd name="connsiteY164" fmla="*/ 3074956 h 5187219"/>
              <a:gd name="connsiteX165" fmla="*/ 2087880 w 9184957"/>
              <a:gd name="connsiteY165" fmla="*/ 2679668 h 5187219"/>
              <a:gd name="connsiteX166" fmla="*/ 2047970 w 9184957"/>
              <a:gd name="connsiteY166" fmla="*/ 2608231 h 5187219"/>
              <a:gd name="connsiteX167" fmla="*/ 1494282 w 9184957"/>
              <a:gd name="connsiteY167" fmla="*/ 2608231 h 5187219"/>
              <a:gd name="connsiteX168" fmla="*/ 1432179 w 9184957"/>
              <a:gd name="connsiteY168" fmla="*/ 2715768 h 5187219"/>
              <a:gd name="connsiteX169" fmla="*/ 835724 w 9184957"/>
              <a:gd name="connsiteY169" fmla="*/ 2715768 h 5187219"/>
              <a:gd name="connsiteX170" fmla="*/ 484442 w 9184957"/>
              <a:gd name="connsiteY170" fmla="*/ 2170081 h 5187219"/>
              <a:gd name="connsiteX171" fmla="*/ 484442 w 9184957"/>
              <a:gd name="connsiteY171" fmla="*/ 1552384 h 5187219"/>
              <a:gd name="connsiteX172" fmla="*/ 997077 w 9184957"/>
              <a:gd name="connsiteY172" fmla="*/ 691420 h 5187219"/>
              <a:gd name="connsiteX173" fmla="*/ 1845850 w 9184957"/>
              <a:gd name="connsiteY173" fmla="*/ 691420 h 5187219"/>
              <a:gd name="connsiteX174" fmla="*/ 2021967 w 9184957"/>
              <a:gd name="connsiteY174" fmla="*/ 981837 h 5187219"/>
              <a:gd name="connsiteX175" fmla="*/ 2123408 w 9184957"/>
              <a:gd name="connsiteY175" fmla="*/ 981170 h 5187219"/>
              <a:gd name="connsiteX176" fmla="*/ 2282476 w 9184957"/>
              <a:gd name="connsiteY176" fmla="*/ 691420 h 5187219"/>
              <a:gd name="connsiteX177" fmla="*/ 7313962 w 9184957"/>
              <a:gd name="connsiteY177" fmla="*/ 691420 h 518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9184957" h="5187219">
                <a:moveTo>
                  <a:pt x="0" y="0"/>
                </a:moveTo>
                <a:lnTo>
                  <a:pt x="0" y="5187220"/>
                </a:lnTo>
                <a:lnTo>
                  <a:pt x="9184957" y="5187220"/>
                </a:lnTo>
                <a:lnTo>
                  <a:pt x="9184957" y="0"/>
                </a:lnTo>
                <a:close/>
                <a:moveTo>
                  <a:pt x="7313962" y="853345"/>
                </a:moveTo>
                <a:lnTo>
                  <a:pt x="2378297" y="853345"/>
                </a:lnTo>
                <a:lnTo>
                  <a:pt x="2219325" y="1142524"/>
                </a:lnTo>
                <a:lnTo>
                  <a:pt x="1930908" y="1144429"/>
                </a:lnTo>
                <a:lnTo>
                  <a:pt x="1754600" y="853345"/>
                </a:lnTo>
                <a:lnTo>
                  <a:pt x="1089089" y="853345"/>
                </a:lnTo>
                <a:lnTo>
                  <a:pt x="646367" y="1596961"/>
                </a:lnTo>
                <a:lnTo>
                  <a:pt x="646367" y="2122456"/>
                </a:lnTo>
                <a:lnTo>
                  <a:pt x="923925" y="2553938"/>
                </a:lnTo>
                <a:lnTo>
                  <a:pt x="1338644" y="2553938"/>
                </a:lnTo>
                <a:lnTo>
                  <a:pt x="1400651" y="2446401"/>
                </a:lnTo>
                <a:lnTo>
                  <a:pt x="2143125" y="2446401"/>
                </a:lnTo>
                <a:lnTo>
                  <a:pt x="2249996" y="2637568"/>
                </a:lnTo>
                <a:lnTo>
                  <a:pt x="2249996" y="3031807"/>
                </a:lnTo>
                <a:lnTo>
                  <a:pt x="2390299" y="3276124"/>
                </a:lnTo>
                <a:lnTo>
                  <a:pt x="2389537" y="3535680"/>
                </a:lnTo>
                <a:lnTo>
                  <a:pt x="2625185" y="3964305"/>
                </a:lnTo>
                <a:lnTo>
                  <a:pt x="2625185" y="4296251"/>
                </a:lnTo>
                <a:lnTo>
                  <a:pt x="2847975" y="4558475"/>
                </a:lnTo>
                <a:lnTo>
                  <a:pt x="3111341" y="4560094"/>
                </a:lnTo>
                <a:lnTo>
                  <a:pt x="3248406" y="4332065"/>
                </a:lnTo>
                <a:lnTo>
                  <a:pt x="3248406" y="4113562"/>
                </a:lnTo>
                <a:lnTo>
                  <a:pt x="3634454" y="3508438"/>
                </a:lnTo>
                <a:lnTo>
                  <a:pt x="3634454" y="3102578"/>
                </a:lnTo>
                <a:lnTo>
                  <a:pt x="3858482" y="2749201"/>
                </a:lnTo>
                <a:lnTo>
                  <a:pt x="4080224" y="2751582"/>
                </a:lnTo>
                <a:lnTo>
                  <a:pt x="4357212" y="2267140"/>
                </a:lnTo>
                <a:lnTo>
                  <a:pt x="3769328" y="2267140"/>
                </a:lnTo>
                <a:lnTo>
                  <a:pt x="3541490" y="1875663"/>
                </a:lnTo>
                <a:lnTo>
                  <a:pt x="3541967" y="1558861"/>
                </a:lnTo>
                <a:lnTo>
                  <a:pt x="3233071" y="1132046"/>
                </a:lnTo>
                <a:lnTo>
                  <a:pt x="2543175" y="1132046"/>
                </a:lnTo>
                <a:lnTo>
                  <a:pt x="2358390" y="1469326"/>
                </a:lnTo>
                <a:lnTo>
                  <a:pt x="1789462" y="1469326"/>
                </a:lnTo>
                <a:lnTo>
                  <a:pt x="1586579" y="1122521"/>
                </a:lnTo>
                <a:lnTo>
                  <a:pt x="1223772" y="1122521"/>
                </a:lnTo>
                <a:lnTo>
                  <a:pt x="905637" y="1686211"/>
                </a:lnTo>
                <a:lnTo>
                  <a:pt x="912876" y="2030920"/>
                </a:lnTo>
                <a:lnTo>
                  <a:pt x="1082516" y="2275522"/>
                </a:lnTo>
                <a:lnTo>
                  <a:pt x="1204913" y="2275522"/>
                </a:lnTo>
                <a:lnTo>
                  <a:pt x="1308259" y="2140553"/>
                </a:lnTo>
                <a:lnTo>
                  <a:pt x="2273141" y="2140553"/>
                </a:lnTo>
                <a:lnTo>
                  <a:pt x="2515172" y="2581370"/>
                </a:lnTo>
                <a:lnTo>
                  <a:pt x="2515172" y="2986087"/>
                </a:lnTo>
                <a:lnTo>
                  <a:pt x="2655856" y="3227546"/>
                </a:lnTo>
                <a:lnTo>
                  <a:pt x="2655856" y="3474053"/>
                </a:lnTo>
                <a:lnTo>
                  <a:pt x="2908364" y="3896487"/>
                </a:lnTo>
                <a:lnTo>
                  <a:pt x="2908364" y="4147566"/>
                </a:lnTo>
                <a:lnTo>
                  <a:pt x="2978182" y="4238530"/>
                </a:lnTo>
                <a:lnTo>
                  <a:pt x="3007995" y="4189285"/>
                </a:lnTo>
                <a:lnTo>
                  <a:pt x="3007995" y="4002786"/>
                </a:lnTo>
                <a:lnTo>
                  <a:pt x="3367088" y="3428143"/>
                </a:lnTo>
                <a:lnTo>
                  <a:pt x="3370136" y="2983325"/>
                </a:lnTo>
                <a:lnTo>
                  <a:pt x="3644360" y="2522791"/>
                </a:lnTo>
                <a:lnTo>
                  <a:pt x="3933254" y="2521744"/>
                </a:lnTo>
                <a:lnTo>
                  <a:pt x="3948017" y="2496883"/>
                </a:lnTo>
                <a:lnTo>
                  <a:pt x="3623691" y="2495645"/>
                </a:lnTo>
                <a:lnTo>
                  <a:pt x="3280791" y="1932908"/>
                </a:lnTo>
                <a:lnTo>
                  <a:pt x="3291364" y="1650492"/>
                </a:lnTo>
                <a:lnTo>
                  <a:pt x="3120676" y="1399889"/>
                </a:lnTo>
                <a:lnTo>
                  <a:pt x="2690432" y="1397603"/>
                </a:lnTo>
                <a:lnTo>
                  <a:pt x="2502408" y="1727358"/>
                </a:lnTo>
                <a:lnTo>
                  <a:pt x="1621060" y="1727358"/>
                </a:lnTo>
                <a:lnTo>
                  <a:pt x="1451229" y="1410843"/>
                </a:lnTo>
                <a:lnTo>
                  <a:pt x="1390650" y="1410843"/>
                </a:lnTo>
                <a:lnTo>
                  <a:pt x="1192149" y="1788128"/>
                </a:lnTo>
                <a:lnTo>
                  <a:pt x="1193292" y="1845278"/>
                </a:lnTo>
                <a:lnTo>
                  <a:pt x="2688717" y="1846135"/>
                </a:lnTo>
                <a:lnTo>
                  <a:pt x="2839688" y="1550003"/>
                </a:lnTo>
                <a:lnTo>
                  <a:pt x="3044190" y="1550003"/>
                </a:lnTo>
                <a:lnTo>
                  <a:pt x="3173254" y="1720120"/>
                </a:lnTo>
                <a:lnTo>
                  <a:pt x="3173254" y="2044922"/>
                </a:lnTo>
                <a:lnTo>
                  <a:pt x="3491865" y="2578703"/>
                </a:lnTo>
                <a:lnTo>
                  <a:pt x="3251740" y="2938939"/>
                </a:lnTo>
                <a:lnTo>
                  <a:pt x="3246025" y="3409188"/>
                </a:lnTo>
                <a:lnTo>
                  <a:pt x="2984754" y="3802570"/>
                </a:lnTo>
                <a:lnTo>
                  <a:pt x="2746629" y="3403187"/>
                </a:lnTo>
                <a:lnTo>
                  <a:pt x="2746629" y="3118866"/>
                </a:lnTo>
                <a:lnTo>
                  <a:pt x="2642712" y="2948654"/>
                </a:lnTo>
                <a:lnTo>
                  <a:pt x="2642712" y="2548604"/>
                </a:lnTo>
                <a:lnTo>
                  <a:pt x="2397443" y="2133219"/>
                </a:lnTo>
                <a:lnTo>
                  <a:pt x="2899791" y="2133219"/>
                </a:lnTo>
                <a:lnTo>
                  <a:pt x="3168015" y="2554986"/>
                </a:lnTo>
                <a:lnTo>
                  <a:pt x="3011138" y="2791968"/>
                </a:lnTo>
                <a:lnTo>
                  <a:pt x="3011138" y="2837021"/>
                </a:lnTo>
                <a:lnTo>
                  <a:pt x="2849213" y="2837021"/>
                </a:lnTo>
                <a:lnTo>
                  <a:pt x="2849213" y="2743200"/>
                </a:lnTo>
                <a:lnTo>
                  <a:pt x="2975039" y="2552700"/>
                </a:lnTo>
                <a:lnTo>
                  <a:pt x="2810923" y="2294668"/>
                </a:lnTo>
                <a:lnTo>
                  <a:pt x="2681288" y="2294668"/>
                </a:lnTo>
                <a:lnTo>
                  <a:pt x="2805113" y="2504218"/>
                </a:lnTo>
                <a:lnTo>
                  <a:pt x="2805113" y="2903410"/>
                </a:lnTo>
                <a:lnTo>
                  <a:pt x="2909030" y="3073622"/>
                </a:lnTo>
                <a:lnTo>
                  <a:pt x="2909030" y="3359372"/>
                </a:lnTo>
                <a:lnTo>
                  <a:pt x="2992470" y="3499485"/>
                </a:lnTo>
                <a:lnTo>
                  <a:pt x="3084671" y="3359753"/>
                </a:lnTo>
                <a:lnTo>
                  <a:pt x="3090482" y="2889313"/>
                </a:lnTo>
                <a:lnTo>
                  <a:pt x="3300508" y="2574322"/>
                </a:lnTo>
                <a:lnTo>
                  <a:pt x="3011329" y="2089308"/>
                </a:lnTo>
                <a:lnTo>
                  <a:pt x="3011329" y="1774317"/>
                </a:lnTo>
                <a:lnTo>
                  <a:pt x="2963704" y="1711642"/>
                </a:lnTo>
                <a:lnTo>
                  <a:pt x="2938748" y="1711642"/>
                </a:lnTo>
                <a:lnTo>
                  <a:pt x="2787396" y="2008251"/>
                </a:lnTo>
                <a:lnTo>
                  <a:pt x="1243489" y="2007203"/>
                </a:lnTo>
                <a:lnTo>
                  <a:pt x="1170908" y="2068544"/>
                </a:lnTo>
                <a:lnTo>
                  <a:pt x="1086993" y="2069973"/>
                </a:lnTo>
                <a:lnTo>
                  <a:pt x="1034606" y="2000631"/>
                </a:lnTo>
                <a:lnTo>
                  <a:pt x="1029367" y="1750028"/>
                </a:lnTo>
                <a:lnTo>
                  <a:pt x="1293400" y="1249299"/>
                </a:lnTo>
                <a:lnTo>
                  <a:pt x="1548194" y="1249299"/>
                </a:lnTo>
                <a:lnTo>
                  <a:pt x="1717929" y="1565815"/>
                </a:lnTo>
                <a:lnTo>
                  <a:pt x="2408301" y="1565815"/>
                </a:lnTo>
                <a:lnTo>
                  <a:pt x="2596706" y="1235488"/>
                </a:lnTo>
                <a:lnTo>
                  <a:pt x="3206306" y="1238821"/>
                </a:lnTo>
                <a:lnTo>
                  <a:pt x="3454908" y="1603724"/>
                </a:lnTo>
                <a:lnTo>
                  <a:pt x="3444145" y="1890617"/>
                </a:lnTo>
                <a:lnTo>
                  <a:pt x="3714750" y="2334101"/>
                </a:lnTo>
                <a:lnTo>
                  <a:pt x="4231672" y="2336006"/>
                </a:lnTo>
                <a:lnTo>
                  <a:pt x="4025741" y="2683478"/>
                </a:lnTo>
                <a:lnTo>
                  <a:pt x="3736562" y="2684621"/>
                </a:lnTo>
                <a:lnTo>
                  <a:pt x="3531775" y="3028569"/>
                </a:lnTo>
                <a:lnTo>
                  <a:pt x="3528727" y="3475291"/>
                </a:lnTo>
                <a:lnTo>
                  <a:pt x="3169920" y="4049268"/>
                </a:lnTo>
                <a:lnTo>
                  <a:pt x="3169920" y="4234148"/>
                </a:lnTo>
                <a:lnTo>
                  <a:pt x="3056763" y="4421124"/>
                </a:lnTo>
                <a:lnTo>
                  <a:pt x="2914650" y="4421124"/>
                </a:lnTo>
                <a:lnTo>
                  <a:pt x="2746724" y="4202049"/>
                </a:lnTo>
                <a:lnTo>
                  <a:pt x="2746724" y="3940778"/>
                </a:lnTo>
                <a:lnTo>
                  <a:pt x="2494217" y="3518440"/>
                </a:lnTo>
                <a:lnTo>
                  <a:pt x="2494217" y="3271361"/>
                </a:lnTo>
                <a:lnTo>
                  <a:pt x="2353532" y="3029902"/>
                </a:lnTo>
                <a:lnTo>
                  <a:pt x="2353532" y="2622994"/>
                </a:lnTo>
                <a:lnTo>
                  <a:pt x="2177320" y="2302478"/>
                </a:lnTo>
                <a:lnTo>
                  <a:pt x="1388269" y="2302478"/>
                </a:lnTo>
                <a:lnTo>
                  <a:pt x="1284827" y="2437733"/>
                </a:lnTo>
                <a:lnTo>
                  <a:pt x="997744" y="2437733"/>
                </a:lnTo>
                <a:lnTo>
                  <a:pt x="752475" y="2083403"/>
                </a:lnTo>
                <a:lnTo>
                  <a:pt x="742950" y="1645253"/>
                </a:lnTo>
                <a:lnTo>
                  <a:pt x="1129475" y="960501"/>
                </a:lnTo>
                <a:lnTo>
                  <a:pt x="1679639" y="960501"/>
                </a:lnTo>
                <a:lnTo>
                  <a:pt x="1882521" y="1307306"/>
                </a:lnTo>
                <a:lnTo>
                  <a:pt x="2262569" y="1307306"/>
                </a:lnTo>
                <a:lnTo>
                  <a:pt x="2447354" y="970026"/>
                </a:lnTo>
                <a:lnTo>
                  <a:pt x="3316034" y="970026"/>
                </a:lnTo>
                <a:lnTo>
                  <a:pt x="3704082" y="1506474"/>
                </a:lnTo>
                <a:lnTo>
                  <a:pt x="3704082" y="1831943"/>
                </a:lnTo>
                <a:lnTo>
                  <a:pt x="3863054" y="2105120"/>
                </a:lnTo>
                <a:lnTo>
                  <a:pt x="4637056" y="2105120"/>
                </a:lnTo>
                <a:lnTo>
                  <a:pt x="4174331" y="2914745"/>
                </a:lnTo>
                <a:lnTo>
                  <a:pt x="3947160" y="2912078"/>
                </a:lnTo>
                <a:lnTo>
                  <a:pt x="3796570" y="3150203"/>
                </a:lnTo>
                <a:lnTo>
                  <a:pt x="3796570" y="3555968"/>
                </a:lnTo>
                <a:lnTo>
                  <a:pt x="3410522" y="4160806"/>
                </a:lnTo>
                <a:lnTo>
                  <a:pt x="3410522" y="4377023"/>
                </a:lnTo>
                <a:lnTo>
                  <a:pt x="3202781" y="4722590"/>
                </a:lnTo>
                <a:lnTo>
                  <a:pt x="2772823" y="4719923"/>
                </a:lnTo>
                <a:lnTo>
                  <a:pt x="2463070" y="4355306"/>
                </a:lnTo>
                <a:lnTo>
                  <a:pt x="2463070" y="4005548"/>
                </a:lnTo>
                <a:lnTo>
                  <a:pt x="2227326" y="3576923"/>
                </a:lnTo>
                <a:lnTo>
                  <a:pt x="2228088" y="3318986"/>
                </a:lnTo>
                <a:lnTo>
                  <a:pt x="2087880" y="3074956"/>
                </a:lnTo>
                <a:lnTo>
                  <a:pt x="2087880" y="2679668"/>
                </a:lnTo>
                <a:lnTo>
                  <a:pt x="2047970" y="2608231"/>
                </a:lnTo>
                <a:lnTo>
                  <a:pt x="1494282" y="2608231"/>
                </a:lnTo>
                <a:lnTo>
                  <a:pt x="1432179" y="2715768"/>
                </a:lnTo>
                <a:lnTo>
                  <a:pt x="835724" y="2715768"/>
                </a:lnTo>
                <a:lnTo>
                  <a:pt x="484442" y="2170081"/>
                </a:lnTo>
                <a:lnTo>
                  <a:pt x="484442" y="1552384"/>
                </a:lnTo>
                <a:lnTo>
                  <a:pt x="997077" y="691420"/>
                </a:lnTo>
                <a:lnTo>
                  <a:pt x="1845850" y="691420"/>
                </a:lnTo>
                <a:lnTo>
                  <a:pt x="2021967" y="981837"/>
                </a:lnTo>
                <a:lnTo>
                  <a:pt x="2123408" y="981170"/>
                </a:lnTo>
                <a:lnTo>
                  <a:pt x="2282476" y="691420"/>
                </a:lnTo>
                <a:lnTo>
                  <a:pt x="7313962" y="691420"/>
                </a:lnTo>
                <a:close/>
              </a:path>
            </a:pathLst>
          </a:custGeom>
          <a:solidFill>
            <a:schemeClr val="tx1">
              <a:alpha val="59499"/>
            </a:schemeClr>
          </a:solidFill>
          <a:ln w="9525" cap="flat">
            <a:noFill/>
            <a:prstDash val="solid"/>
            <a:miter/>
          </a:ln>
        </p:spPr>
        <p:txBody>
          <a:bodyPr rtlCol="0" anchor="ctr"/>
          <a:lstStyle/>
          <a:p>
            <a:endParaRPr lang="en-US"/>
          </a:p>
        </p:txBody>
      </p:sp>
      <p:sp>
        <p:nvSpPr>
          <p:cNvPr id="169" name="Title 520">
            <a:extLst>
              <a:ext uri="{FF2B5EF4-FFF2-40B4-BE49-F238E27FC236}">
                <a16:creationId xmlns:a16="http://schemas.microsoft.com/office/drawing/2014/main" id="{5B4F7F9B-D2FA-5CC1-9CAE-52E03FB090E2}"/>
              </a:ext>
            </a:extLst>
          </p:cNvPr>
          <p:cNvSpPr>
            <a:spLocks noGrp="1"/>
          </p:cNvSpPr>
          <p:nvPr>
            <p:ph type="title"/>
          </p:nvPr>
        </p:nvSpPr>
        <p:spPr>
          <a:xfrm>
            <a:off x="5355771" y="1155310"/>
            <a:ext cx="4363624" cy="875371"/>
          </a:xfrm>
        </p:spPr>
        <p:txBody>
          <a:bodyPr/>
          <a:lstStyle/>
          <a:p>
            <a:pPr algn="r"/>
            <a:r>
              <a:rPr lang="en-US" sz="4000">
                <a:solidFill>
                  <a:schemeClr val="bg1"/>
                </a:solidFill>
              </a:rPr>
              <a:t>Thank you</a:t>
            </a:r>
            <a:endParaRPr lang="en-US" sz="4000"/>
          </a:p>
        </p:txBody>
      </p:sp>
      <p:grpSp>
        <p:nvGrpSpPr>
          <p:cNvPr id="170" name="Group 169">
            <a:extLst>
              <a:ext uri="{FF2B5EF4-FFF2-40B4-BE49-F238E27FC236}">
                <a16:creationId xmlns:a16="http://schemas.microsoft.com/office/drawing/2014/main" id="{186CB910-7EB6-DA28-6C7E-C2A393051A75}"/>
              </a:ext>
            </a:extLst>
          </p:cNvPr>
          <p:cNvGrpSpPr/>
          <p:nvPr/>
        </p:nvGrpSpPr>
        <p:grpSpPr>
          <a:xfrm>
            <a:off x="10366157" y="571622"/>
            <a:ext cx="1394705" cy="948396"/>
            <a:chOff x="10366157" y="302263"/>
            <a:chExt cx="1394705" cy="948396"/>
          </a:xfrm>
        </p:grpSpPr>
        <p:sp>
          <p:nvSpPr>
            <p:cNvPr id="171" name="object 28">
              <a:extLst>
                <a:ext uri="{FF2B5EF4-FFF2-40B4-BE49-F238E27FC236}">
                  <a16:creationId xmlns:a16="http://schemas.microsoft.com/office/drawing/2014/main" id="{C4275BAE-D3F8-2B1B-5B74-B57C95E8A424}"/>
                </a:ext>
              </a:extLst>
            </p:cNvPr>
            <p:cNvSpPr/>
            <p:nvPr/>
          </p:nvSpPr>
          <p:spPr>
            <a:xfrm>
              <a:off x="10366157" y="638781"/>
              <a:ext cx="370938" cy="2141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
                  </a:lnTo>
                  <a:lnTo>
                    <a:pt x="7201" y="21600"/>
                  </a:lnTo>
                  <a:lnTo>
                    <a:pt x="14400" y="21600"/>
                  </a:lnTo>
                  <a:lnTo>
                    <a:pt x="21600" y="0"/>
                  </a:lnTo>
                  <a:close/>
                </a:path>
              </a:pathLst>
            </a:custGeom>
            <a:solidFill>
              <a:srgbClr val="85BD3E"/>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72" name="object 29">
              <a:extLst>
                <a:ext uri="{FF2B5EF4-FFF2-40B4-BE49-F238E27FC236}">
                  <a16:creationId xmlns:a16="http://schemas.microsoft.com/office/drawing/2014/main" id="{89ABC2F3-BE30-EAB2-AC94-08EC471D47ED}"/>
                </a:ext>
              </a:extLst>
            </p:cNvPr>
            <p:cNvSpPr/>
            <p:nvPr/>
          </p:nvSpPr>
          <p:spPr>
            <a:xfrm>
              <a:off x="10595698" y="638779"/>
              <a:ext cx="706747" cy="611880"/>
            </a:xfrm>
            <a:custGeom>
              <a:avLst/>
              <a:gdLst/>
              <a:ahLst/>
              <a:cxnLst>
                <a:cxn ang="0">
                  <a:pos x="wd2" y="hd2"/>
                </a:cxn>
                <a:cxn ang="5400000">
                  <a:pos x="wd2" y="hd2"/>
                </a:cxn>
                <a:cxn ang="10800000">
                  <a:pos x="wd2" y="hd2"/>
                </a:cxn>
                <a:cxn ang="16200000">
                  <a:pos x="wd2" y="hd2"/>
                </a:cxn>
              </a:cxnLst>
              <a:rect l="0" t="0" r="r" b="b"/>
              <a:pathLst>
                <a:path w="21600" h="21600" extrusionOk="0">
                  <a:moveTo>
                    <a:pt x="17818" y="0"/>
                  </a:moveTo>
                  <a:lnTo>
                    <a:pt x="7021" y="1"/>
                  </a:lnTo>
                  <a:lnTo>
                    <a:pt x="0" y="14036"/>
                  </a:lnTo>
                  <a:lnTo>
                    <a:pt x="3782" y="21600"/>
                  </a:lnTo>
                  <a:lnTo>
                    <a:pt x="10800" y="7560"/>
                  </a:lnTo>
                  <a:lnTo>
                    <a:pt x="21600" y="7560"/>
                  </a:lnTo>
                  <a:lnTo>
                    <a:pt x="1781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grpSp>
          <p:nvGrpSpPr>
            <p:cNvPr id="173" name="object 30">
              <a:extLst>
                <a:ext uri="{FF2B5EF4-FFF2-40B4-BE49-F238E27FC236}">
                  <a16:creationId xmlns:a16="http://schemas.microsoft.com/office/drawing/2014/main" id="{47796B55-483E-551F-F4E8-62C119887CCA}"/>
                </a:ext>
              </a:extLst>
            </p:cNvPr>
            <p:cNvGrpSpPr/>
            <p:nvPr/>
          </p:nvGrpSpPr>
          <p:grpSpPr>
            <a:xfrm>
              <a:off x="10674915" y="302263"/>
              <a:ext cx="1085947" cy="122368"/>
              <a:chOff x="-1" y="-1"/>
              <a:chExt cx="1085945" cy="122366"/>
            </a:xfrm>
          </p:grpSpPr>
          <p:sp>
            <p:nvSpPr>
              <p:cNvPr id="174" name="Shape">
                <a:extLst>
                  <a:ext uri="{FF2B5EF4-FFF2-40B4-BE49-F238E27FC236}">
                    <a16:creationId xmlns:a16="http://schemas.microsoft.com/office/drawing/2014/main" id="{366D1129-9C0A-EEDF-B00E-73BF8B73B2CC}"/>
                  </a:ext>
                </a:extLst>
              </p:cNvPr>
              <p:cNvSpPr/>
              <p:nvPr/>
            </p:nvSpPr>
            <p:spPr>
              <a:xfrm>
                <a:off x="126364" y="0"/>
                <a:ext cx="106113" cy="122366"/>
              </a:xfrm>
              <a:custGeom>
                <a:avLst/>
                <a:gdLst/>
                <a:ahLst/>
                <a:cxnLst>
                  <a:cxn ang="0">
                    <a:pos x="wd2" y="hd2"/>
                  </a:cxn>
                  <a:cxn ang="5400000">
                    <a:pos x="wd2" y="hd2"/>
                  </a:cxn>
                  <a:cxn ang="10800000">
                    <a:pos x="wd2" y="hd2"/>
                  </a:cxn>
                  <a:cxn ang="16200000">
                    <a:pos x="wd2" y="hd2"/>
                  </a:cxn>
                </a:cxnLst>
                <a:rect l="0" t="0" r="r" b="b"/>
                <a:pathLst>
                  <a:path w="21600" h="21600" extrusionOk="0">
                    <a:moveTo>
                      <a:pt x="14785" y="0"/>
                    </a:moveTo>
                    <a:lnTo>
                      <a:pt x="0" y="0"/>
                    </a:lnTo>
                    <a:lnTo>
                      <a:pt x="0" y="21600"/>
                    </a:lnTo>
                    <a:lnTo>
                      <a:pt x="6229" y="21600"/>
                    </a:lnTo>
                    <a:lnTo>
                      <a:pt x="6229" y="13166"/>
                    </a:lnTo>
                    <a:lnTo>
                      <a:pt x="19299" y="13166"/>
                    </a:lnTo>
                    <a:lnTo>
                      <a:pt x="18631" y="12161"/>
                    </a:lnTo>
                    <a:lnTo>
                      <a:pt x="19931" y="11209"/>
                    </a:lnTo>
                    <a:lnTo>
                      <a:pt x="20931" y="10011"/>
                    </a:lnTo>
                    <a:lnTo>
                      <a:pt x="21573" y="8618"/>
                    </a:lnTo>
                    <a:lnTo>
                      <a:pt x="21600" y="8438"/>
                    </a:lnTo>
                    <a:lnTo>
                      <a:pt x="6229" y="8438"/>
                    </a:lnTo>
                    <a:lnTo>
                      <a:pt x="6229" y="4726"/>
                    </a:lnTo>
                    <a:lnTo>
                      <a:pt x="21473" y="4726"/>
                    </a:lnTo>
                    <a:lnTo>
                      <a:pt x="21240" y="3716"/>
                    </a:lnTo>
                    <a:lnTo>
                      <a:pt x="19741" y="1782"/>
                    </a:lnTo>
                    <a:lnTo>
                      <a:pt x="17515" y="478"/>
                    </a:lnTo>
                    <a:lnTo>
                      <a:pt x="14785"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75" name="Shape">
                <a:extLst>
                  <a:ext uri="{FF2B5EF4-FFF2-40B4-BE49-F238E27FC236}">
                    <a16:creationId xmlns:a16="http://schemas.microsoft.com/office/drawing/2014/main" id="{AEBD4148-9FFD-8C63-B6B7-40C63E6382A2}"/>
                  </a:ext>
                </a:extLst>
              </p:cNvPr>
              <p:cNvSpPr/>
              <p:nvPr/>
            </p:nvSpPr>
            <p:spPr>
              <a:xfrm>
                <a:off x="190118" y="74581"/>
                <a:ext cx="58626" cy="47785"/>
              </a:xfrm>
              <a:custGeom>
                <a:avLst/>
                <a:gdLst/>
                <a:ahLst/>
                <a:cxnLst>
                  <a:cxn ang="0">
                    <a:pos x="wd2" y="hd2"/>
                  </a:cxn>
                  <a:cxn ang="5400000">
                    <a:pos x="wd2" y="hd2"/>
                  </a:cxn>
                  <a:cxn ang="10800000">
                    <a:pos x="wd2" y="hd2"/>
                  </a:cxn>
                  <a:cxn ang="16200000">
                    <a:pos x="wd2" y="hd2"/>
                  </a:cxn>
                </a:cxnLst>
                <a:rect l="0" t="0" r="r" b="b"/>
                <a:pathLst>
                  <a:path w="21600" h="21600" extrusionOk="0">
                    <a:moveTo>
                      <a:pt x="11441" y="0"/>
                    </a:moveTo>
                    <a:lnTo>
                      <a:pt x="0" y="0"/>
                    </a:lnTo>
                    <a:lnTo>
                      <a:pt x="10166" y="21600"/>
                    </a:lnTo>
                    <a:lnTo>
                      <a:pt x="21600" y="21600"/>
                    </a:lnTo>
                    <a:lnTo>
                      <a:pt x="1144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76" name="Shape">
                <a:extLst>
                  <a:ext uri="{FF2B5EF4-FFF2-40B4-BE49-F238E27FC236}">
                    <a16:creationId xmlns:a16="http://schemas.microsoft.com/office/drawing/2014/main" id="{5D340E34-4B98-B39A-0427-7DAF81556734}"/>
                  </a:ext>
                </a:extLst>
              </p:cNvPr>
              <p:cNvSpPr/>
              <p:nvPr/>
            </p:nvSpPr>
            <p:spPr>
              <a:xfrm>
                <a:off x="248741" y="0"/>
                <a:ext cx="141120" cy="122366"/>
              </a:xfrm>
              <a:custGeom>
                <a:avLst/>
                <a:gdLst/>
                <a:ahLst/>
                <a:cxnLst>
                  <a:cxn ang="0">
                    <a:pos x="wd2" y="hd2"/>
                  </a:cxn>
                  <a:cxn ang="5400000">
                    <a:pos x="wd2" y="hd2"/>
                  </a:cxn>
                  <a:cxn ang="10800000">
                    <a:pos x="wd2" y="hd2"/>
                  </a:cxn>
                  <a:cxn ang="16200000">
                    <a:pos x="wd2" y="hd2"/>
                  </a:cxn>
                </a:cxnLst>
                <a:rect l="0" t="0" r="r" b="b"/>
                <a:pathLst>
                  <a:path w="21600" h="21600" extrusionOk="0">
                    <a:moveTo>
                      <a:pt x="14478" y="0"/>
                    </a:moveTo>
                    <a:lnTo>
                      <a:pt x="9494" y="0"/>
                    </a:lnTo>
                    <a:lnTo>
                      <a:pt x="0" y="21600"/>
                    </a:lnTo>
                    <a:lnTo>
                      <a:pt x="4983" y="21600"/>
                    </a:lnTo>
                    <a:lnTo>
                      <a:pt x="7355" y="16201"/>
                    </a:lnTo>
                    <a:lnTo>
                      <a:pt x="21600" y="16201"/>
                    </a:lnTo>
                    <a:lnTo>
                      <a:pt x="19522" y="11473"/>
                    </a:lnTo>
                    <a:lnTo>
                      <a:pt x="9433" y="11473"/>
                    </a:lnTo>
                    <a:lnTo>
                      <a:pt x="11985" y="5662"/>
                    </a:lnTo>
                    <a:lnTo>
                      <a:pt x="16967" y="5662"/>
                    </a:lnTo>
                    <a:lnTo>
                      <a:pt x="1447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77" name="Shape">
                <a:extLst>
                  <a:ext uri="{FF2B5EF4-FFF2-40B4-BE49-F238E27FC236}">
                    <a16:creationId xmlns:a16="http://schemas.microsoft.com/office/drawing/2014/main" id="{D49EFE32-4989-6E0F-077E-1621CC1CF63E}"/>
                  </a:ext>
                </a:extLst>
              </p:cNvPr>
              <p:cNvSpPr/>
              <p:nvPr/>
            </p:nvSpPr>
            <p:spPr>
              <a:xfrm>
                <a:off x="357308" y="91776"/>
                <a:ext cx="48059" cy="30590"/>
              </a:xfrm>
              <a:custGeom>
                <a:avLst/>
                <a:gdLst/>
                <a:ahLst/>
                <a:cxnLst>
                  <a:cxn ang="0">
                    <a:pos x="wd2" y="hd2"/>
                  </a:cxn>
                  <a:cxn ang="5400000">
                    <a:pos x="wd2" y="hd2"/>
                  </a:cxn>
                  <a:cxn ang="10800000">
                    <a:pos x="wd2" y="hd2"/>
                  </a:cxn>
                  <a:cxn ang="16200000">
                    <a:pos x="wd2" y="hd2"/>
                  </a:cxn>
                </a:cxnLst>
                <a:rect l="0" t="0" r="r" b="b"/>
                <a:pathLst>
                  <a:path w="21600" h="21600" extrusionOk="0">
                    <a:moveTo>
                      <a:pt x="14631" y="0"/>
                    </a:moveTo>
                    <a:lnTo>
                      <a:pt x="0" y="0"/>
                    </a:lnTo>
                    <a:lnTo>
                      <a:pt x="6970" y="21600"/>
                    </a:lnTo>
                    <a:lnTo>
                      <a:pt x="21600" y="21600"/>
                    </a:lnTo>
                    <a:lnTo>
                      <a:pt x="1463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78" name="Shape">
                <a:extLst>
                  <a:ext uri="{FF2B5EF4-FFF2-40B4-BE49-F238E27FC236}">
                    <a16:creationId xmlns:a16="http://schemas.microsoft.com/office/drawing/2014/main" id="{6650A60D-6476-C84B-08D3-B37EDB2F6952}"/>
                  </a:ext>
                </a:extLst>
              </p:cNvPr>
              <p:cNvSpPr/>
              <p:nvPr/>
            </p:nvSpPr>
            <p:spPr>
              <a:xfrm>
                <a:off x="199408" y="26769"/>
                <a:ext cx="34052" cy="21032"/>
              </a:xfrm>
              <a:custGeom>
                <a:avLst/>
                <a:gdLst/>
                <a:ahLst/>
                <a:cxnLst>
                  <a:cxn ang="0">
                    <a:pos x="wd2" y="hd2"/>
                  </a:cxn>
                  <a:cxn ang="5400000">
                    <a:pos x="wd2" y="hd2"/>
                  </a:cxn>
                  <a:cxn ang="10800000">
                    <a:pos x="wd2" y="hd2"/>
                  </a:cxn>
                  <a:cxn ang="16200000">
                    <a:pos x="wd2" y="hd2"/>
                  </a:cxn>
                </a:cxnLst>
                <a:rect l="0" t="0" r="r" b="b"/>
                <a:pathLst>
                  <a:path w="21600" h="21600" extrusionOk="0">
                    <a:moveTo>
                      <a:pt x="20582" y="0"/>
                    </a:moveTo>
                    <a:lnTo>
                      <a:pt x="0" y="0"/>
                    </a:lnTo>
                    <a:lnTo>
                      <a:pt x="2183" y="3554"/>
                    </a:lnTo>
                    <a:lnTo>
                      <a:pt x="2232" y="18065"/>
                    </a:lnTo>
                    <a:lnTo>
                      <a:pt x="36" y="21600"/>
                    </a:lnTo>
                    <a:lnTo>
                      <a:pt x="20976" y="21600"/>
                    </a:lnTo>
                    <a:lnTo>
                      <a:pt x="21600" y="13689"/>
                    </a:lnTo>
                    <a:lnTo>
                      <a:pt x="21563" y="7911"/>
                    </a:lnTo>
                    <a:lnTo>
                      <a:pt x="20582"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79" name="Shape">
                <a:extLst>
                  <a:ext uri="{FF2B5EF4-FFF2-40B4-BE49-F238E27FC236}">
                    <a16:creationId xmlns:a16="http://schemas.microsoft.com/office/drawing/2014/main" id="{1E154D22-53C0-EA63-1655-A1FF7D6544BE}"/>
                  </a:ext>
                </a:extLst>
              </p:cNvPr>
              <p:cNvSpPr/>
              <p:nvPr/>
            </p:nvSpPr>
            <p:spPr>
              <a:xfrm>
                <a:off x="860477" y="0"/>
                <a:ext cx="99420" cy="1223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16872"/>
                    </a:lnTo>
                    <a:lnTo>
                      <a:pt x="6642" y="16872"/>
                    </a:lnTo>
                    <a:lnTo>
                      <a:pt x="6642" y="13163"/>
                    </a:lnTo>
                    <a:lnTo>
                      <a:pt x="20774" y="13163"/>
                    </a:lnTo>
                    <a:lnTo>
                      <a:pt x="20774" y="8435"/>
                    </a:lnTo>
                    <a:lnTo>
                      <a:pt x="6642" y="8435"/>
                    </a:lnTo>
                    <a:lnTo>
                      <a:pt x="6642" y="4724"/>
                    </a:lnTo>
                    <a:lnTo>
                      <a:pt x="21600" y="4724"/>
                    </a:lnTo>
                    <a:lnTo>
                      <a:pt x="2160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0" name="Shape">
                <a:extLst>
                  <a:ext uri="{FF2B5EF4-FFF2-40B4-BE49-F238E27FC236}">
                    <a16:creationId xmlns:a16="http://schemas.microsoft.com/office/drawing/2014/main" id="{3453F9CF-22AD-6A75-55D2-CB224D3F4757}"/>
                  </a:ext>
                </a:extLst>
              </p:cNvPr>
              <p:cNvSpPr/>
              <p:nvPr/>
            </p:nvSpPr>
            <p:spPr>
              <a:xfrm>
                <a:off x="565996" y="91280"/>
                <a:ext cx="112964" cy="30852"/>
              </a:xfrm>
              <a:custGeom>
                <a:avLst/>
                <a:gdLst/>
                <a:ahLst/>
                <a:cxnLst>
                  <a:cxn ang="0">
                    <a:pos x="wd2" y="hd2"/>
                  </a:cxn>
                  <a:cxn ang="5400000">
                    <a:pos x="wd2" y="hd2"/>
                  </a:cxn>
                  <a:cxn ang="10800000">
                    <a:pos x="wd2" y="hd2"/>
                  </a:cxn>
                  <a:cxn ang="16200000">
                    <a:pos x="wd2" y="hd2"/>
                  </a:cxn>
                </a:cxnLst>
                <a:rect l="0" t="0" r="r" b="b"/>
                <a:pathLst>
                  <a:path w="21600" h="21600" extrusionOk="0">
                    <a:moveTo>
                      <a:pt x="2567" y="0"/>
                    </a:moveTo>
                    <a:lnTo>
                      <a:pt x="0" y="16251"/>
                    </a:lnTo>
                    <a:lnTo>
                      <a:pt x="1542" y="18512"/>
                    </a:lnTo>
                    <a:lnTo>
                      <a:pt x="3155" y="20188"/>
                    </a:lnTo>
                    <a:lnTo>
                      <a:pt x="4833" y="21232"/>
                    </a:lnTo>
                    <a:lnTo>
                      <a:pt x="6569" y="21600"/>
                    </a:lnTo>
                    <a:lnTo>
                      <a:pt x="15330" y="21591"/>
                    </a:lnTo>
                    <a:lnTo>
                      <a:pt x="17889" y="19698"/>
                    </a:lnTo>
                    <a:lnTo>
                      <a:pt x="19976" y="14534"/>
                    </a:lnTo>
                    <a:lnTo>
                      <a:pt x="21381" y="6876"/>
                    </a:lnTo>
                    <a:lnTo>
                      <a:pt x="21600" y="2890"/>
                    </a:lnTo>
                    <a:lnTo>
                      <a:pt x="6569" y="2890"/>
                    </a:lnTo>
                    <a:lnTo>
                      <a:pt x="5519" y="2695"/>
                    </a:lnTo>
                    <a:lnTo>
                      <a:pt x="4498" y="2135"/>
                    </a:lnTo>
                    <a:lnTo>
                      <a:pt x="3512" y="1231"/>
                    </a:lnTo>
                    <a:lnTo>
                      <a:pt x="2567"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1" name="Shape">
                <a:extLst>
                  <a:ext uri="{FF2B5EF4-FFF2-40B4-BE49-F238E27FC236}">
                    <a16:creationId xmlns:a16="http://schemas.microsoft.com/office/drawing/2014/main" id="{01473887-0E14-7E3E-8D9C-4DFBE4DF213C}"/>
                  </a:ext>
                </a:extLst>
              </p:cNvPr>
              <p:cNvSpPr/>
              <p:nvPr/>
            </p:nvSpPr>
            <p:spPr>
              <a:xfrm>
                <a:off x="565996" y="-2"/>
                <a:ext cx="114512" cy="95413"/>
              </a:xfrm>
              <a:custGeom>
                <a:avLst/>
                <a:gdLst/>
                <a:ahLst/>
                <a:cxnLst>
                  <a:cxn ang="0">
                    <a:pos x="wd2" y="hd2"/>
                  </a:cxn>
                  <a:cxn ang="5400000">
                    <a:pos x="wd2" y="hd2"/>
                  </a:cxn>
                  <a:cxn ang="10800000">
                    <a:pos x="wd2" y="hd2"/>
                  </a:cxn>
                  <a:cxn ang="16200000">
                    <a:pos x="wd2" y="hd2"/>
                  </a:cxn>
                </a:cxnLst>
                <a:rect l="0" t="0" r="r" b="b"/>
                <a:pathLst>
                  <a:path w="21600" h="21600" extrusionOk="0">
                    <a:moveTo>
                      <a:pt x="15119" y="0"/>
                    </a:moveTo>
                    <a:lnTo>
                      <a:pt x="6480" y="0"/>
                    </a:lnTo>
                    <a:lnTo>
                      <a:pt x="3954" y="612"/>
                    </a:lnTo>
                    <a:lnTo>
                      <a:pt x="1895" y="2280"/>
                    </a:lnTo>
                    <a:lnTo>
                      <a:pt x="508" y="4756"/>
                    </a:lnTo>
                    <a:lnTo>
                      <a:pt x="0" y="7790"/>
                    </a:lnTo>
                    <a:lnTo>
                      <a:pt x="0" y="9056"/>
                    </a:lnTo>
                    <a:lnTo>
                      <a:pt x="508" y="12090"/>
                    </a:lnTo>
                    <a:lnTo>
                      <a:pt x="1895" y="14567"/>
                    </a:lnTo>
                    <a:lnTo>
                      <a:pt x="3954" y="16237"/>
                    </a:lnTo>
                    <a:lnTo>
                      <a:pt x="6480" y="16849"/>
                    </a:lnTo>
                    <a:lnTo>
                      <a:pt x="15200" y="16849"/>
                    </a:lnTo>
                    <a:lnTo>
                      <a:pt x="15849" y="17627"/>
                    </a:lnTo>
                    <a:lnTo>
                      <a:pt x="15849" y="20817"/>
                    </a:lnTo>
                    <a:lnTo>
                      <a:pt x="15200" y="21597"/>
                    </a:lnTo>
                    <a:lnTo>
                      <a:pt x="6480" y="21600"/>
                    </a:lnTo>
                    <a:lnTo>
                      <a:pt x="21308" y="21600"/>
                    </a:lnTo>
                    <a:lnTo>
                      <a:pt x="21600" y="19856"/>
                    </a:lnTo>
                    <a:lnTo>
                      <a:pt x="21600" y="18587"/>
                    </a:lnTo>
                    <a:lnTo>
                      <a:pt x="21092" y="15556"/>
                    </a:lnTo>
                    <a:lnTo>
                      <a:pt x="19706" y="13081"/>
                    </a:lnTo>
                    <a:lnTo>
                      <a:pt x="17647" y="11412"/>
                    </a:lnTo>
                    <a:lnTo>
                      <a:pt x="15122" y="10800"/>
                    </a:lnTo>
                    <a:lnTo>
                      <a:pt x="6400" y="10800"/>
                    </a:lnTo>
                    <a:lnTo>
                      <a:pt x="5748" y="10021"/>
                    </a:lnTo>
                    <a:lnTo>
                      <a:pt x="5748" y="6828"/>
                    </a:lnTo>
                    <a:lnTo>
                      <a:pt x="6400" y="6049"/>
                    </a:lnTo>
                    <a:lnTo>
                      <a:pt x="18717" y="6049"/>
                    </a:lnTo>
                    <a:lnTo>
                      <a:pt x="18717" y="428"/>
                    </a:lnTo>
                    <a:lnTo>
                      <a:pt x="17876" y="239"/>
                    </a:lnTo>
                    <a:lnTo>
                      <a:pt x="16980" y="106"/>
                    </a:lnTo>
                    <a:lnTo>
                      <a:pt x="16053" y="26"/>
                    </a:lnTo>
                    <a:lnTo>
                      <a:pt x="15119"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2" name="Shape">
                <a:extLst>
                  <a:ext uri="{FF2B5EF4-FFF2-40B4-BE49-F238E27FC236}">
                    <a16:creationId xmlns:a16="http://schemas.microsoft.com/office/drawing/2014/main" id="{674A7423-39E8-4EF4-A9FB-75AF935F1C4F}"/>
                  </a:ext>
                </a:extLst>
              </p:cNvPr>
              <p:cNvSpPr/>
              <p:nvPr/>
            </p:nvSpPr>
            <p:spPr>
              <a:xfrm>
                <a:off x="994337" y="0"/>
                <a:ext cx="91608" cy="1223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7216" y="21600"/>
                    </a:lnTo>
                    <a:lnTo>
                      <a:pt x="7216" y="4726"/>
                    </a:lnTo>
                    <a:lnTo>
                      <a:pt x="17951" y="4726"/>
                    </a:lnTo>
                    <a:lnTo>
                      <a:pt x="21600" y="3"/>
                    </a:lnTo>
                    <a:lnTo>
                      <a:pt x="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3" name="Shape">
                <a:extLst>
                  <a:ext uri="{FF2B5EF4-FFF2-40B4-BE49-F238E27FC236}">
                    <a16:creationId xmlns:a16="http://schemas.microsoft.com/office/drawing/2014/main" id="{71AB49AC-44E5-185C-A43E-EE1E78ECD536}"/>
                  </a:ext>
                </a:extLst>
              </p:cNvPr>
              <p:cNvSpPr/>
              <p:nvPr/>
            </p:nvSpPr>
            <p:spPr>
              <a:xfrm>
                <a:off x="703683" y="0"/>
                <a:ext cx="64625" cy="122366"/>
              </a:xfrm>
              <a:custGeom>
                <a:avLst/>
                <a:gdLst/>
                <a:ahLst/>
                <a:cxnLst>
                  <a:cxn ang="0">
                    <a:pos x="wd2" y="hd2"/>
                  </a:cxn>
                  <a:cxn ang="5400000">
                    <a:pos x="wd2" y="hd2"/>
                  </a:cxn>
                  <a:cxn ang="10800000">
                    <a:pos x="wd2" y="hd2"/>
                  </a:cxn>
                  <a:cxn ang="16200000">
                    <a:pos x="wd2" y="hd2"/>
                  </a:cxn>
                </a:cxnLst>
                <a:rect l="0" t="0" r="r" b="b"/>
                <a:pathLst>
                  <a:path w="21600" h="21600" extrusionOk="0">
                    <a:moveTo>
                      <a:pt x="11504" y="0"/>
                    </a:moveTo>
                    <a:lnTo>
                      <a:pt x="0" y="0"/>
                    </a:lnTo>
                    <a:lnTo>
                      <a:pt x="0" y="21600"/>
                    </a:lnTo>
                    <a:lnTo>
                      <a:pt x="10220" y="21600"/>
                    </a:lnTo>
                    <a:lnTo>
                      <a:pt x="10220" y="7449"/>
                    </a:lnTo>
                    <a:lnTo>
                      <a:pt x="21600" y="7449"/>
                    </a:lnTo>
                    <a:lnTo>
                      <a:pt x="11504"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4" name="Shape">
                <a:extLst>
                  <a:ext uri="{FF2B5EF4-FFF2-40B4-BE49-F238E27FC236}">
                    <a16:creationId xmlns:a16="http://schemas.microsoft.com/office/drawing/2014/main" id="{3708BE2F-C28B-351D-65E9-E4754DEB6D19}"/>
                  </a:ext>
                </a:extLst>
              </p:cNvPr>
              <p:cNvSpPr/>
              <p:nvPr/>
            </p:nvSpPr>
            <p:spPr>
              <a:xfrm>
                <a:off x="734258" y="42198"/>
                <a:ext cx="91805" cy="80168"/>
              </a:xfrm>
              <a:custGeom>
                <a:avLst/>
                <a:gdLst/>
                <a:ahLst/>
                <a:cxnLst>
                  <a:cxn ang="0">
                    <a:pos x="wd2" y="hd2"/>
                  </a:cxn>
                  <a:cxn ang="5400000">
                    <a:pos x="wd2" y="hd2"/>
                  </a:cxn>
                  <a:cxn ang="10800000">
                    <a:pos x="wd2" y="hd2"/>
                  </a:cxn>
                  <a:cxn ang="16200000">
                    <a:pos x="wd2" y="hd2"/>
                  </a:cxn>
                </a:cxnLst>
                <a:rect l="0" t="0" r="r" b="b"/>
                <a:pathLst>
                  <a:path w="21600" h="21600" extrusionOk="0">
                    <a:moveTo>
                      <a:pt x="8011" y="0"/>
                    </a:moveTo>
                    <a:lnTo>
                      <a:pt x="0" y="0"/>
                    </a:lnTo>
                    <a:lnTo>
                      <a:pt x="13499" y="21600"/>
                    </a:lnTo>
                    <a:lnTo>
                      <a:pt x="21600" y="21600"/>
                    </a:lnTo>
                    <a:lnTo>
                      <a:pt x="21600" y="10229"/>
                    </a:lnTo>
                    <a:lnTo>
                      <a:pt x="14404" y="10229"/>
                    </a:lnTo>
                    <a:lnTo>
                      <a:pt x="8011"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5" name="Rectangle">
                <a:extLst>
                  <a:ext uri="{FF2B5EF4-FFF2-40B4-BE49-F238E27FC236}">
                    <a16:creationId xmlns:a16="http://schemas.microsoft.com/office/drawing/2014/main" id="{27F7D522-F49A-5DB4-C86B-3BF660B21E82}"/>
                  </a:ext>
                </a:extLst>
              </p:cNvPr>
              <p:cNvSpPr/>
              <p:nvPr/>
            </p:nvSpPr>
            <p:spPr>
              <a:xfrm>
                <a:off x="795478" y="113"/>
                <a:ext cx="30585" cy="80052"/>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6" name="Rectangle">
                <a:extLst>
                  <a:ext uri="{FF2B5EF4-FFF2-40B4-BE49-F238E27FC236}">
                    <a16:creationId xmlns:a16="http://schemas.microsoft.com/office/drawing/2014/main" id="{10679318-F1CF-7ED8-8124-084F830834E3}"/>
                  </a:ext>
                </a:extLst>
              </p:cNvPr>
              <p:cNvSpPr/>
              <p:nvPr/>
            </p:nvSpPr>
            <p:spPr>
              <a:xfrm>
                <a:off x="61334" y="26769"/>
                <a:ext cx="30610" cy="95595"/>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7" name="Shape">
                <a:extLst>
                  <a:ext uri="{FF2B5EF4-FFF2-40B4-BE49-F238E27FC236}">
                    <a16:creationId xmlns:a16="http://schemas.microsoft.com/office/drawing/2014/main" id="{963FF9CE-FC4B-D96E-5C71-988F250D7AB4}"/>
                  </a:ext>
                </a:extLst>
              </p:cNvPr>
              <p:cNvSpPr/>
              <p:nvPr/>
            </p:nvSpPr>
            <p:spPr>
              <a:xfrm>
                <a:off x="-2" y="-2"/>
                <a:ext cx="91946" cy="267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5"/>
                    </a:lnTo>
                    <a:lnTo>
                      <a:pt x="3633" y="21600"/>
                    </a:lnTo>
                    <a:lnTo>
                      <a:pt x="21600" y="21590"/>
                    </a:lnTo>
                    <a:lnTo>
                      <a:pt x="21600"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8" name="Shape">
                <a:extLst>
                  <a:ext uri="{FF2B5EF4-FFF2-40B4-BE49-F238E27FC236}">
                    <a16:creationId xmlns:a16="http://schemas.microsoft.com/office/drawing/2014/main" id="{C2C5E71D-B444-4595-8E80-CE9619264562}"/>
                  </a:ext>
                </a:extLst>
              </p:cNvPr>
              <p:cNvSpPr/>
              <p:nvPr/>
            </p:nvSpPr>
            <p:spPr>
              <a:xfrm>
                <a:off x="416838" y="0"/>
                <a:ext cx="64618" cy="122366"/>
              </a:xfrm>
              <a:custGeom>
                <a:avLst/>
                <a:gdLst/>
                <a:ahLst/>
                <a:cxnLst>
                  <a:cxn ang="0">
                    <a:pos x="wd2" y="hd2"/>
                  </a:cxn>
                  <a:cxn ang="5400000">
                    <a:pos x="wd2" y="hd2"/>
                  </a:cxn>
                  <a:cxn ang="10800000">
                    <a:pos x="wd2" y="hd2"/>
                  </a:cxn>
                  <a:cxn ang="16200000">
                    <a:pos x="wd2" y="hd2"/>
                  </a:cxn>
                </a:cxnLst>
                <a:rect l="0" t="0" r="r" b="b"/>
                <a:pathLst>
                  <a:path w="21600" h="21600" extrusionOk="0">
                    <a:moveTo>
                      <a:pt x="11504" y="0"/>
                    </a:moveTo>
                    <a:lnTo>
                      <a:pt x="0" y="0"/>
                    </a:lnTo>
                    <a:lnTo>
                      <a:pt x="0" y="21600"/>
                    </a:lnTo>
                    <a:lnTo>
                      <a:pt x="10221" y="21600"/>
                    </a:lnTo>
                    <a:lnTo>
                      <a:pt x="10221" y="7449"/>
                    </a:lnTo>
                    <a:lnTo>
                      <a:pt x="21600" y="7449"/>
                    </a:lnTo>
                    <a:lnTo>
                      <a:pt x="11504"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89" name="Shape">
                <a:extLst>
                  <a:ext uri="{FF2B5EF4-FFF2-40B4-BE49-F238E27FC236}">
                    <a16:creationId xmlns:a16="http://schemas.microsoft.com/office/drawing/2014/main" id="{F7F75ED6-885C-5C05-E5A9-029BEF963CA1}"/>
                  </a:ext>
                </a:extLst>
              </p:cNvPr>
              <p:cNvSpPr/>
              <p:nvPr/>
            </p:nvSpPr>
            <p:spPr>
              <a:xfrm>
                <a:off x="447414" y="42198"/>
                <a:ext cx="91807" cy="80168"/>
              </a:xfrm>
              <a:custGeom>
                <a:avLst/>
                <a:gdLst/>
                <a:ahLst/>
                <a:cxnLst>
                  <a:cxn ang="0">
                    <a:pos x="wd2" y="hd2"/>
                  </a:cxn>
                  <a:cxn ang="5400000">
                    <a:pos x="wd2" y="hd2"/>
                  </a:cxn>
                  <a:cxn ang="10800000">
                    <a:pos x="wd2" y="hd2"/>
                  </a:cxn>
                  <a:cxn ang="16200000">
                    <a:pos x="wd2" y="hd2"/>
                  </a:cxn>
                </a:cxnLst>
                <a:rect l="0" t="0" r="r" b="b"/>
                <a:pathLst>
                  <a:path w="21600" h="21600" extrusionOk="0">
                    <a:moveTo>
                      <a:pt x="8008" y="0"/>
                    </a:moveTo>
                    <a:lnTo>
                      <a:pt x="0" y="0"/>
                    </a:lnTo>
                    <a:lnTo>
                      <a:pt x="13499" y="21600"/>
                    </a:lnTo>
                    <a:lnTo>
                      <a:pt x="21600" y="21600"/>
                    </a:lnTo>
                    <a:lnTo>
                      <a:pt x="21600" y="10229"/>
                    </a:lnTo>
                    <a:lnTo>
                      <a:pt x="14401" y="10229"/>
                    </a:lnTo>
                    <a:lnTo>
                      <a:pt x="8008" y="0"/>
                    </a:lnTo>
                    <a:close/>
                  </a:path>
                </a:pathLst>
              </a:cu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sp>
            <p:nvSpPr>
              <p:cNvPr id="190" name="Rectangle">
                <a:extLst>
                  <a:ext uri="{FF2B5EF4-FFF2-40B4-BE49-F238E27FC236}">
                    <a16:creationId xmlns:a16="http://schemas.microsoft.com/office/drawing/2014/main" id="{E740D3ED-185F-386B-76BA-255A047797F7}"/>
                  </a:ext>
                </a:extLst>
              </p:cNvPr>
              <p:cNvSpPr/>
              <p:nvPr/>
            </p:nvSpPr>
            <p:spPr>
              <a:xfrm>
                <a:off x="508623" y="113"/>
                <a:ext cx="30598" cy="80052"/>
              </a:xfrm>
              <a:prstGeom prst="rect">
                <a:avLst/>
              </a:prstGeom>
              <a:solidFill>
                <a:srgbClr val="E63023"/>
              </a:solidFill>
              <a:ln w="12700" cap="flat">
                <a:noFill/>
                <a:miter lim="400000"/>
              </a:ln>
              <a:effectLst/>
            </p:spPr>
            <p:txBody>
              <a:bodyPr wrap="square" lIns="45718" tIns="45718" rIns="45718" bIns="45718" numCol="1" anchor="t">
                <a:noAutofit/>
              </a:bodyPr>
              <a:lstStyle/>
              <a:p>
                <a:pPr defTabSz="457200">
                  <a:defRPr sz="1000">
                    <a:latin typeface="Tahoma"/>
                    <a:ea typeface="Tahoma"/>
                    <a:cs typeface="Tahoma"/>
                    <a:sym typeface="Tahoma"/>
                  </a:defRPr>
                </a:pPr>
                <a:endParaRPr/>
              </a:p>
            </p:txBody>
          </p:sp>
        </p:grpSp>
      </p:grpSp>
    </p:spTree>
    <p:extLst>
      <p:ext uri="{BB962C8B-B14F-4D97-AF65-F5344CB8AC3E}">
        <p14:creationId xmlns:p14="http://schemas.microsoft.com/office/powerpoint/2010/main" val="42505485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LAYOUT" val="ppLayoutTitleOnly"/>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rq0hJ0zbQFez2njsYIj.d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TEMPLATE MASTER">
  <a:themeElements>
    <a:clrScheme name="Transnet colours">
      <a:dk1>
        <a:srgbClr val="000000"/>
      </a:dk1>
      <a:lt1>
        <a:srgbClr val="FFFFFF"/>
      </a:lt1>
      <a:dk2>
        <a:srgbClr val="69614E"/>
      </a:dk2>
      <a:lt2>
        <a:srgbClr val="C2BBAD"/>
      </a:lt2>
      <a:accent1>
        <a:srgbClr val="D32E12"/>
      </a:accent1>
      <a:accent2>
        <a:srgbClr val="7DBA00"/>
      </a:accent2>
      <a:accent3>
        <a:srgbClr val="66594D"/>
      </a:accent3>
      <a:accent4>
        <a:srgbClr val="8C934D"/>
      </a:accent4>
      <a:accent5>
        <a:srgbClr val="7D8F28"/>
      </a:accent5>
      <a:accent6>
        <a:srgbClr val="5C788F"/>
      </a:accent6>
      <a:hlink>
        <a:srgbClr val="87ADB0"/>
      </a:hlink>
      <a:folHlink>
        <a:srgbClr val="E99700"/>
      </a:folHlink>
    </a:clrScheme>
    <a:fontScheme name="Transne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rgbClr val="E63C2B"/>
          </a:solidFill>
        </a:ln>
      </a:spPr>
      <a:bodyPr wrap="square" lIns="36000" tIns="36000" rIns="36000" bIns="36000" rtlCol="0" anchor="ctr"/>
      <a:lstStyle>
        <a:defPPr algn="ctr">
          <a:lnSpc>
            <a:spcPct val="110000"/>
          </a:lnSpc>
          <a:spcBef>
            <a:spcPts val="92"/>
          </a:spcBef>
          <a:spcAft>
            <a:spcPts val="92"/>
          </a:spcAft>
          <a:defRPr sz="923"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5875" cap="rnd">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200" dirty="0" smtClean="0">
            <a:latin typeface="+mn-lt"/>
          </a:defRPr>
        </a:defPPr>
      </a:lstStyle>
    </a:txDef>
  </a:objectDefaults>
  <a:extraClrSchemeLst/>
</a:theme>
</file>

<file path=ppt/theme/theme2.xml><?xml version="1.0" encoding="utf-8"?>
<a:theme xmlns:a="http://schemas.openxmlformats.org/drawingml/2006/main" name="1_TEMPLATE MASTER">
  <a:themeElements>
    <a:clrScheme name="Transnet colours">
      <a:dk1>
        <a:srgbClr val="000000"/>
      </a:dk1>
      <a:lt1>
        <a:srgbClr val="FFFFFF"/>
      </a:lt1>
      <a:dk2>
        <a:srgbClr val="69614E"/>
      </a:dk2>
      <a:lt2>
        <a:srgbClr val="C2BBAD"/>
      </a:lt2>
      <a:accent1>
        <a:srgbClr val="D32E12"/>
      </a:accent1>
      <a:accent2>
        <a:srgbClr val="7DBA00"/>
      </a:accent2>
      <a:accent3>
        <a:srgbClr val="66594D"/>
      </a:accent3>
      <a:accent4>
        <a:srgbClr val="8C934D"/>
      </a:accent4>
      <a:accent5>
        <a:srgbClr val="7D8F28"/>
      </a:accent5>
      <a:accent6>
        <a:srgbClr val="5C788F"/>
      </a:accent6>
      <a:hlink>
        <a:srgbClr val="87ADB0"/>
      </a:hlink>
      <a:folHlink>
        <a:srgbClr val="E99700"/>
      </a:folHlink>
    </a:clrScheme>
    <a:fontScheme name="Transne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rgbClr val="E63C2B"/>
          </a:solidFill>
        </a:ln>
      </a:spPr>
      <a:bodyPr wrap="square" lIns="36000" tIns="36000" rIns="36000" bIns="36000" rtlCol="0" anchor="ctr"/>
      <a:lstStyle>
        <a:defPPr algn="ctr">
          <a:lnSpc>
            <a:spcPct val="110000"/>
          </a:lnSpc>
          <a:spcBef>
            <a:spcPts val="92"/>
          </a:spcBef>
          <a:spcAft>
            <a:spcPts val="92"/>
          </a:spcAft>
          <a:defRPr sz="923"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5875" cap="rnd">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200" dirty="0" smtClean="0">
            <a:latin typeface="+mn-lt"/>
          </a:defRPr>
        </a:defPPr>
      </a:lstStyle>
    </a:txDef>
  </a:objectDefaults>
  <a:extraClrSchemeLst/>
</a:theme>
</file>

<file path=ppt/theme/theme3.xml><?xml version="1.0" encoding="utf-8"?>
<a:theme xmlns:a="http://schemas.openxmlformats.org/drawingml/2006/main" name="1_TEMPLATE MASTER">
  <a:themeElements>
    <a:clrScheme name="Transnet colours">
      <a:dk1>
        <a:srgbClr val="000000"/>
      </a:dk1>
      <a:lt1>
        <a:srgbClr val="FFFFFF"/>
      </a:lt1>
      <a:dk2>
        <a:srgbClr val="69614E"/>
      </a:dk2>
      <a:lt2>
        <a:srgbClr val="C2BBAD"/>
      </a:lt2>
      <a:accent1>
        <a:srgbClr val="D32E12"/>
      </a:accent1>
      <a:accent2>
        <a:srgbClr val="7DBA00"/>
      </a:accent2>
      <a:accent3>
        <a:srgbClr val="66594D"/>
      </a:accent3>
      <a:accent4>
        <a:srgbClr val="8C934D"/>
      </a:accent4>
      <a:accent5>
        <a:srgbClr val="7D8F28"/>
      </a:accent5>
      <a:accent6>
        <a:srgbClr val="5C788F"/>
      </a:accent6>
      <a:hlink>
        <a:srgbClr val="87ADB0"/>
      </a:hlink>
      <a:folHlink>
        <a:srgbClr val="E99700"/>
      </a:folHlink>
    </a:clrScheme>
    <a:fontScheme name="Transne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rgbClr val="E63C2B"/>
          </a:solidFill>
        </a:ln>
      </a:spPr>
      <a:bodyPr wrap="square" lIns="36000" tIns="36000" rIns="36000" bIns="36000" rtlCol="0" anchor="ctr"/>
      <a:lstStyle>
        <a:defPPr algn="ctr">
          <a:lnSpc>
            <a:spcPct val="110000"/>
          </a:lnSpc>
          <a:spcBef>
            <a:spcPts val="92"/>
          </a:spcBef>
          <a:spcAft>
            <a:spcPts val="92"/>
          </a:spcAft>
          <a:defRPr sz="923"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5875" cap="rnd">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200" dirty="0" smtClean="0">
            <a:latin typeface="+mn-lt"/>
          </a:defRPr>
        </a:defPPr>
      </a:lstStyle>
    </a:txDef>
  </a:objectDefaults>
  <a:extraClrSchemeLst/>
</a:theme>
</file>

<file path=ppt/theme/theme4.xml><?xml version="1.0" encoding="utf-8"?>
<a:theme xmlns:a="http://schemas.openxmlformats.org/drawingml/2006/main" name="TEMPLATE MASTER">
  <a:themeElements>
    <a:clrScheme name="Transnet1">
      <a:dk1>
        <a:srgbClr val="000000"/>
      </a:dk1>
      <a:lt1>
        <a:sysClr val="window" lastClr="FFFFFF"/>
      </a:lt1>
      <a:dk2>
        <a:srgbClr val="8C944D"/>
      </a:dk2>
      <a:lt2>
        <a:srgbClr val="66594D"/>
      </a:lt2>
      <a:accent1>
        <a:srgbClr val="7D8F29"/>
      </a:accent1>
      <a:accent2>
        <a:srgbClr val="5C788F"/>
      </a:accent2>
      <a:accent3>
        <a:srgbClr val="87ADB0"/>
      </a:accent3>
      <a:accent4>
        <a:srgbClr val="A8960A"/>
      </a:accent4>
      <a:accent5>
        <a:srgbClr val="D42E12"/>
      </a:accent5>
      <a:accent6>
        <a:srgbClr val="7DBA00"/>
      </a:accent6>
      <a:hlink>
        <a:srgbClr val="00B0F0"/>
      </a:hlink>
      <a:folHlink>
        <a:srgbClr val="7030A0"/>
      </a:folHlink>
    </a:clrScheme>
    <a:fontScheme name="Transne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40000"/>
            <a:lumOff val="60000"/>
          </a:schemeClr>
        </a:solidFill>
        <a:ln w="12700">
          <a:solidFill>
            <a:schemeClr val="tx1"/>
          </a:solidFill>
        </a:ln>
      </a:spPr>
      <a:bodyPr wrap="square" lIns="36000" tIns="36000" rIns="36000" bIns="36000" rtlCol="0" anchor="ctr"/>
      <a:lstStyle>
        <a:defPPr algn="ctr">
          <a:lnSpc>
            <a:spcPct val="110000"/>
          </a:lnSpc>
          <a:spcBef>
            <a:spcPts val="92"/>
          </a:spcBef>
          <a:spcAft>
            <a:spcPts val="92"/>
          </a:spcAft>
          <a:defRPr sz="923"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5875" cap="rnd">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200" dirty="0" smtClean="0">
            <a:latin typeface="+mn-lt"/>
          </a:defRPr>
        </a:defPPr>
      </a:lstStyle>
    </a:txDef>
  </a:objectDefaults>
  <a:extraClrSchemeLst/>
</a:theme>
</file>

<file path=ppt/theme/theme5.xml><?xml version="1.0" encoding="utf-8"?>
<a:theme xmlns:a="http://schemas.openxmlformats.org/drawingml/2006/main" name="2_TEMPLATE MASTER">
  <a:themeElements>
    <a:clrScheme name="Transnet1">
      <a:dk1>
        <a:srgbClr val="000000"/>
      </a:dk1>
      <a:lt1>
        <a:sysClr val="window" lastClr="FFFFFF"/>
      </a:lt1>
      <a:dk2>
        <a:srgbClr val="8C944D"/>
      </a:dk2>
      <a:lt2>
        <a:srgbClr val="66594D"/>
      </a:lt2>
      <a:accent1>
        <a:srgbClr val="7D8F29"/>
      </a:accent1>
      <a:accent2>
        <a:srgbClr val="5C788F"/>
      </a:accent2>
      <a:accent3>
        <a:srgbClr val="87ADB0"/>
      </a:accent3>
      <a:accent4>
        <a:srgbClr val="A8960A"/>
      </a:accent4>
      <a:accent5>
        <a:srgbClr val="D42E12"/>
      </a:accent5>
      <a:accent6>
        <a:srgbClr val="7DBA00"/>
      </a:accent6>
      <a:hlink>
        <a:srgbClr val="00B0F0"/>
      </a:hlink>
      <a:folHlink>
        <a:srgbClr val="7030A0"/>
      </a:folHlink>
    </a:clrScheme>
    <a:fontScheme name="Transne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40000"/>
            <a:lumOff val="60000"/>
          </a:schemeClr>
        </a:solidFill>
        <a:ln w="12700">
          <a:solidFill>
            <a:schemeClr val="tx1"/>
          </a:solidFill>
        </a:ln>
      </a:spPr>
      <a:bodyPr wrap="square" lIns="36000" tIns="36000" rIns="36000" bIns="36000" rtlCol="0" anchor="ctr"/>
      <a:lstStyle>
        <a:defPPr algn="ctr">
          <a:lnSpc>
            <a:spcPct val="110000"/>
          </a:lnSpc>
          <a:spcBef>
            <a:spcPts val="92"/>
          </a:spcBef>
          <a:spcAft>
            <a:spcPts val="92"/>
          </a:spcAft>
          <a:defRPr sz="923"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5875" cap="rnd">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200" dirty="0" smtClean="0">
            <a:latin typeface="+mn-lt"/>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6402bf8a-be4c-4d43-8340-107e775f40e9"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57B8697698F554DB4B86FDBB5F26930" ma:contentTypeVersion="5" ma:contentTypeDescription="Create a new document." ma:contentTypeScope="" ma:versionID="79d7542ea81e017d32aa2ba5d97c0503">
  <xsd:schema xmlns:xsd="http://www.w3.org/2001/XMLSchema" xmlns:xs="http://www.w3.org/2001/XMLSchema" xmlns:p="http://schemas.microsoft.com/office/2006/metadata/properties" xmlns:ns2="6f7b4a7f-d44a-4f65-a9aa-96ec94e426e4" xmlns:ns3="b57b6e7f-bec6-4f38-a2e0-191acaa54562" targetNamespace="http://schemas.microsoft.com/office/2006/metadata/properties" ma:root="true" ma:fieldsID="f413051c12aac1847d33c15e1ec286c8" ns2:_="" ns3:_="">
    <xsd:import namespace="6f7b4a7f-d44a-4f65-a9aa-96ec94e426e4"/>
    <xsd:import namespace="b57b6e7f-bec6-4f38-a2e0-191acaa54562"/>
    <xsd:element name="properties">
      <xsd:complexType>
        <xsd:sequence>
          <xsd:element name="documentManagement">
            <xsd:complexType>
              <xsd:all>
                <xsd:element ref="ns2:Approval_x0020_Required" minOccurs="0"/>
                <xsd:element ref="ns2:Approvers" minOccurs="0"/>
                <xsd:element ref="ns2:Approve_x0020_Stage" minOccurs="0"/>
                <xsd:element ref="ns3:MediaServiceMetadata" minOccurs="0"/>
                <xsd:element ref="ns3:MediaServiceFastMetadata"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7b4a7f-d44a-4f65-a9aa-96ec94e426e4" elementFormDefault="qualified">
    <xsd:import namespace="http://schemas.microsoft.com/office/2006/documentManagement/types"/>
    <xsd:import namespace="http://schemas.microsoft.com/office/infopath/2007/PartnerControls"/>
    <xsd:element name="Approval_x0020_Required" ma:index="8" nillable="true" ma:displayName="Approval Required" ma:default="No" ma:format="Dropdown" ma:internalName="Approval_x0020_Required">
      <xsd:simpleType>
        <xsd:restriction base="dms:Choice">
          <xsd:enumeration value="No"/>
          <xsd:enumeration value="Yes"/>
        </xsd:restriction>
      </xsd:simpleType>
    </xsd:element>
    <xsd:element name="Approvers" ma:index="9" nillable="true" ma:displayName="Approvers" ma:list="UserInfo" ma:SharePointGroup="0" ma:internalName="Approvers"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pprove_x0020_Stage" ma:index="10" nillable="true" ma:displayName="Approve Stage" ma:format="Dropdown" ma:internalName="Approve_x0020_Stage">
      <xsd:simpleType>
        <xsd:restriction base="dms:Choice">
          <xsd:enumeration value="Approving"/>
          <xsd:enumeration value="Approved"/>
          <xsd:enumeration value="Rejected"/>
        </xsd:restriction>
      </xsd:simpleType>
    </xsd:element>
  </xsd:schema>
  <xsd:schema xmlns:xsd="http://www.w3.org/2001/XMLSchema" xmlns:xs="http://www.w3.org/2001/XMLSchema" xmlns:dms="http://schemas.microsoft.com/office/2006/documentManagement/types" xmlns:pc="http://schemas.microsoft.com/office/infopath/2007/PartnerControls" targetNamespace="b57b6e7f-bec6-4f38-a2e0-191acaa5456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pproval_x0020_Required xmlns="6f7b4a7f-d44a-4f65-a9aa-96ec94e426e4">No</Approval_x0020_Required>
    <Approvers xmlns="6f7b4a7f-d44a-4f65-a9aa-96ec94e426e4">
      <UserInfo>
        <DisplayName/>
        <AccountId xsi:nil="true"/>
        <AccountType/>
      </UserInfo>
    </Approvers>
    <Approve_x0020_Stage xmlns="6f7b4a7f-d44a-4f65-a9aa-96ec94e426e4"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C4AA6D-531D-4929-84DD-3C27F7EA4199}">
  <ds:schemaRefs>
    <ds:schemaRef ds:uri="Microsoft.SharePoint.Taxonomy.ContentTypeSync"/>
  </ds:schemaRefs>
</ds:datastoreItem>
</file>

<file path=customXml/itemProps2.xml><?xml version="1.0" encoding="utf-8"?>
<ds:datastoreItem xmlns:ds="http://schemas.openxmlformats.org/officeDocument/2006/customXml" ds:itemID="{CCA058BB-31DD-4B57-8774-D12CA15D5F25}">
  <ds:schemaRefs>
    <ds:schemaRef ds:uri="6f7b4a7f-d44a-4f65-a9aa-96ec94e426e4"/>
    <ds:schemaRef ds:uri="b57b6e7f-bec6-4f38-a2e0-191acaa5456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3.xml><?xml version="1.0" encoding="utf-8"?>
<ds:datastoreItem xmlns:ds="http://schemas.openxmlformats.org/officeDocument/2006/customXml" ds:itemID="{C64AA3A9-A820-4959-AB84-868C8A0F9BD7}">
  <ds:schemaRefs>
    <ds:schemaRef ds:uri="6f7b4a7f-d44a-4f65-a9aa-96ec94e426e4"/>
    <ds:schemaRef ds:uri="b57b6e7f-bec6-4f38-a2e0-191acaa5456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C8E53A0D-FF07-4C70-A30E-133F516FC611}">
  <ds:schemaRefs>
    <ds:schemaRef ds:uri="http://schemas.microsoft.com/sharepoint/v3/contenttype/forms"/>
  </ds:schemaRefs>
</ds:datastoreItem>
</file>

<file path=docMetadata/LabelInfo.xml><?xml version="1.0" encoding="utf-8"?>
<clbl:labelList xmlns:clbl="http://schemas.microsoft.com/office/2020/mipLabelMetadata">
  <clbl:label id="{58cf86ee-526f-4536-9daf-d1ee8064d50e}" enabled="1" method="Standard" siteId="{a1a39996-f913-4016-a58a-361c60dec580}" removed="0"/>
</clbl:labelList>
</file>

<file path=docProps/app.xml><?xml version="1.0" encoding="utf-8"?>
<Properties xmlns="http://schemas.openxmlformats.org/officeDocument/2006/extended-properties" xmlns:vt="http://schemas.openxmlformats.org/officeDocument/2006/docPropsVTypes">
  <Template/>
  <TotalTime>1</TotalTime>
  <Words>6606</Words>
  <Application>Microsoft Office PowerPoint</Application>
  <PresentationFormat>Widescreen</PresentationFormat>
  <Paragraphs>883</Paragraphs>
  <Slides>94</Slides>
  <Notes>7</Notes>
  <HiddenSlides>0</HiddenSlides>
  <MMClips>2</MMClips>
  <ScaleCrop>false</ScaleCrop>
  <HeadingPairs>
    <vt:vector size="8" baseType="variant">
      <vt:variant>
        <vt:lpstr>Fonts Used</vt:lpstr>
      </vt:variant>
      <vt:variant>
        <vt:i4>15</vt:i4>
      </vt:variant>
      <vt:variant>
        <vt:lpstr>Theme</vt:lpstr>
      </vt:variant>
      <vt:variant>
        <vt:i4>5</vt:i4>
      </vt:variant>
      <vt:variant>
        <vt:lpstr>Embedded OLE Servers</vt:lpstr>
      </vt:variant>
      <vt:variant>
        <vt:i4>1</vt:i4>
      </vt:variant>
      <vt:variant>
        <vt:lpstr>Slide Titles</vt:lpstr>
      </vt:variant>
      <vt:variant>
        <vt:i4>94</vt:i4>
      </vt:variant>
    </vt:vector>
  </HeadingPairs>
  <TitlesOfParts>
    <vt:vector size="115" baseType="lpstr">
      <vt:lpstr>Apex New Bold</vt:lpstr>
      <vt:lpstr>Apex New Book</vt:lpstr>
      <vt:lpstr>Apex New Heavy</vt:lpstr>
      <vt:lpstr>Apex New Medium</vt:lpstr>
      <vt:lpstr>Apex New Medium Italic</vt:lpstr>
      <vt:lpstr>Arial</vt:lpstr>
      <vt:lpstr>Calibri</vt:lpstr>
      <vt:lpstr>Courier New</vt:lpstr>
      <vt:lpstr>Courier New,monospace</vt:lpstr>
      <vt:lpstr>Gill Sans</vt:lpstr>
      <vt:lpstr>Symbol</vt:lpstr>
      <vt:lpstr>Tahoma</vt:lpstr>
      <vt:lpstr>Tahoma Regular</vt:lpstr>
      <vt:lpstr>Tahoma-Bold</vt:lpstr>
      <vt:lpstr>Wingdings</vt:lpstr>
      <vt:lpstr>1_TEMPLATE MASTER</vt:lpstr>
      <vt:lpstr>1_TEMPLATE MASTER</vt:lpstr>
      <vt:lpstr>1_TEMPLATE MASTER</vt:lpstr>
      <vt:lpstr>TEMPLATE MASTER</vt:lpstr>
      <vt:lpstr>2_TEMPLATE MASTER</vt:lpstr>
      <vt:lpstr>think-cell Slide</vt:lpstr>
      <vt:lpstr>COMPULSORY CLARIFICATION MEETING:   CONSTRUCTION OF THE MARINE WORKS FOR THE UPGRADE OF BREAKWATER (NEW DOLOSSES) PROJECT AT PORT OF RICHARDS BAY</vt:lpstr>
      <vt:lpstr>AGENDA</vt:lpstr>
      <vt:lpstr>PowerPoint Presentation</vt:lpstr>
      <vt:lpstr>PowerPoint Presentation</vt:lpstr>
      <vt:lpstr>BACKGROUND</vt:lpstr>
      <vt:lpstr>BACKGROUND</vt:lpstr>
      <vt:lpstr>DAMAGED AREAS</vt:lpstr>
      <vt:lpstr>TYPICAL CROSS SECTION BREAKDOWN</vt:lpstr>
      <vt:lpstr>NORTH BREAKWATER SCOPE</vt:lpstr>
      <vt:lpstr>SOUTH BREAKWATER</vt:lpstr>
      <vt:lpstr>BACKGROUND</vt:lpstr>
      <vt:lpstr>OBJECTIVES </vt:lpstr>
      <vt:lpstr>PowerPoint Presentation</vt:lpstr>
      <vt:lpstr>PART C3: SCOPE OF WORK </vt:lpstr>
      <vt:lpstr>PART C3: SCOPE OF WORK </vt:lpstr>
      <vt:lpstr>PART C3: SCOPE OF WORK </vt:lpstr>
      <vt:lpstr>PART C3: SCOPE OF WORK </vt:lpstr>
      <vt:lpstr>PART C3: SCOPE OF WORK</vt:lpstr>
      <vt:lpstr>PART C3: SCOPE OF WORK</vt:lpstr>
      <vt:lpstr>PowerPoint Presentation</vt:lpstr>
      <vt:lpstr>PART T1: TENDERING PROCEDURES</vt:lpstr>
      <vt:lpstr>PowerPoint Presentation</vt:lpstr>
      <vt:lpstr>PART T1: TENDERING PROCEDURES</vt:lpstr>
      <vt:lpstr>PART T1: TENDERING PROCEDURES</vt:lpstr>
      <vt:lpstr>PART T1: TENDERING PROCEDURES</vt:lpstr>
      <vt:lpstr>PART T1: TENDERING PROCEDURES</vt:lpstr>
      <vt:lpstr>PowerPoint Presentation</vt:lpstr>
      <vt:lpstr>PART T2: RETURNABLE DOCUMENTS</vt:lpstr>
      <vt:lpstr>PART T2: RETURNABLE DOCUMENTS</vt:lpstr>
      <vt:lpstr>PART T2: RETURNABLE DOCUMENTS</vt:lpstr>
      <vt:lpstr>PART T2: RETURNABLE DOCUMENTS</vt:lpstr>
      <vt:lpstr>PART T2: RETURNABLE DOCUMENTS</vt:lpstr>
      <vt:lpstr>PowerPoint Presentation</vt:lpstr>
      <vt:lpstr>Evaluation Methodology</vt:lpstr>
      <vt:lpstr>Evaluation Methodology</vt:lpstr>
      <vt:lpstr>Evaluation Methodology</vt:lpstr>
      <vt:lpstr>PowerPoint Presentation</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PART T1: TENDERING PROCEDURES</vt:lpstr>
      <vt:lpstr>T2T2.2-08 Quality Management </vt:lpstr>
      <vt:lpstr>PowerPoint Presentation</vt:lpstr>
      <vt:lpstr>T2.2-08 Quality Management</vt:lpstr>
      <vt:lpstr>T2.2-08 Quality Management</vt:lpstr>
      <vt:lpstr>T2.2-08 Quality Management</vt:lpstr>
      <vt:lpstr>T2.2-08 Quality Management</vt:lpstr>
      <vt:lpstr>PART T1: TENDERING PROCEDURES</vt:lpstr>
      <vt:lpstr>PowerPoint Presentation</vt:lpstr>
      <vt:lpstr>PowerPoint Presentation</vt:lpstr>
      <vt:lpstr>STAGE 3: PREFERENCE POINTS SYSTEM (80/20 or 90/10)</vt:lpstr>
      <vt:lpstr>SELECTED SPECIFIC GOALS AND PREFERENCE POINTS</vt:lpstr>
      <vt:lpstr>SPECIFIC GOALS AND ACCEPTABLE EVIDENCE</vt:lpstr>
      <vt:lpstr>Key Pointers determining the validity of B-BBEE Certificate:</vt:lpstr>
      <vt:lpstr>Key Pointers determining the validity of Sworn – Affidavit:</vt:lpstr>
      <vt:lpstr>Key Pointers determining the validity of CIPC B-BBEE Certificate:</vt:lpstr>
      <vt:lpstr>PowerPoint Presentation</vt:lpstr>
      <vt:lpstr>PART C2: PRICING DATA</vt:lpstr>
      <vt:lpstr>PART C2: PRICING DATA</vt:lpstr>
      <vt:lpstr>CIDB B.U.I.L.D</vt:lpstr>
      <vt:lpstr>CIDB B.U.I.L.D</vt:lpstr>
      <vt:lpstr>CIDB B.U.I.L.D</vt:lpstr>
      <vt:lpstr>CIDB B.U.I.L.D</vt:lpstr>
      <vt:lpstr>PART C2: PRICING DATA</vt:lpstr>
      <vt:lpstr>PART C2: PRICING DATA</vt:lpstr>
      <vt:lpstr>PART C2: PRICING DATA</vt:lpstr>
      <vt:lpstr>PowerPoint Presentation</vt:lpstr>
      <vt:lpstr>PART C1: AGREEMENT AND CONTRACT DATA</vt:lpstr>
      <vt:lpstr>PART C1: AGREEMENT AND CONTRACT DATA</vt:lpstr>
      <vt:lpstr>PowerPoint Presentation</vt:lpstr>
      <vt:lpstr>PowerPoint Presentation</vt:lpstr>
      <vt:lpstr>PART C4: SITE INFORMATION</vt:lpstr>
      <vt:lpstr>PART C4: SITE INFORMATION</vt:lpstr>
      <vt:lpstr>PART C4: SITE INFORMATION</vt:lpstr>
      <vt:lpstr>PART C4: SITE INFORMATION</vt:lpstr>
      <vt:lpstr>PART C4: SITE INFORMATION</vt:lpstr>
      <vt:lpstr>PART C4: SITE INFORMATION</vt:lpstr>
      <vt:lpstr>QUESTIONS &amp; ANSWERS SESSION: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Tongai Ramhewa</dc:creator>
  <cp:lastModifiedBy>Nomvula Makeleni Vundla  [Transnet NPA DBN]</cp:lastModifiedBy>
  <cp:revision>1</cp:revision>
  <cp:lastPrinted>2020-07-17T12:09:20Z</cp:lastPrinted>
  <dcterms:created xsi:type="dcterms:W3CDTF">2020-05-19T16:46:16Z</dcterms:created>
  <dcterms:modified xsi:type="dcterms:W3CDTF">2025-11-24T07:13:03Z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0x010100157B8697698F554DB4B86FDBB5F26930</vt:lpwstr>
  </property>
  <property fmtid="{D5CDD505-2E9C-101B-9397-08002B2CF9AE}" pid="4" name="MSIP_Label_58cf86ee-526f-4536-9daf-d1ee8064d50e_Enabled">
    <vt:lpwstr>true</vt:lpwstr>
  </property>
  <property fmtid="{D5CDD505-2E9C-101B-9397-08002B2CF9AE}" pid="5" name="MSIP_Label_58cf86ee-526f-4536-9daf-d1ee8064d50e_SetDate">
    <vt:lpwstr>2025-02-17T08:27:18Z</vt:lpwstr>
  </property>
  <property fmtid="{D5CDD505-2E9C-101B-9397-08002B2CF9AE}" pid="6" name="MSIP_Label_58cf86ee-526f-4536-9daf-d1ee8064d50e_Method">
    <vt:lpwstr>Standard</vt:lpwstr>
  </property>
  <property fmtid="{D5CDD505-2E9C-101B-9397-08002B2CF9AE}" pid="7" name="MSIP_Label_58cf86ee-526f-4536-9daf-d1ee8064d50e_Name">
    <vt:lpwstr>Internal Only Information</vt:lpwstr>
  </property>
  <property fmtid="{D5CDD505-2E9C-101B-9397-08002B2CF9AE}" pid="8" name="MSIP_Label_58cf86ee-526f-4536-9daf-d1ee8064d50e_SiteId">
    <vt:lpwstr>a1a39996-f913-4016-a58a-361c60dec580</vt:lpwstr>
  </property>
  <property fmtid="{D5CDD505-2E9C-101B-9397-08002B2CF9AE}" pid="9" name="MSIP_Label_58cf86ee-526f-4536-9daf-d1ee8064d50e_ActionId">
    <vt:lpwstr>e3a940ec-85dd-40f8-9850-c2a596c438be</vt:lpwstr>
  </property>
  <property fmtid="{D5CDD505-2E9C-101B-9397-08002B2CF9AE}" pid="10" name="MSIP_Label_58cf86ee-526f-4536-9daf-d1ee8064d50e_ContentBits">
    <vt:lpwstr>0</vt:lpwstr>
  </property>
</Properties>
</file>